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sldIdLst>
    <p:sldId id="256" r:id="rId5"/>
    <p:sldId id="257" r:id="rId6"/>
    <p:sldId id="258" r:id="rId7"/>
    <p:sldId id="335" r:id="rId8"/>
    <p:sldId id="290" r:id="rId9"/>
    <p:sldId id="291" r:id="rId10"/>
    <p:sldId id="305" r:id="rId11"/>
    <p:sldId id="292" r:id="rId12"/>
    <p:sldId id="307" r:id="rId13"/>
    <p:sldId id="306" r:id="rId14"/>
    <p:sldId id="308" r:id="rId15"/>
    <p:sldId id="309" r:id="rId16"/>
    <p:sldId id="310" r:id="rId17"/>
    <p:sldId id="296" r:id="rId18"/>
    <p:sldId id="302" r:id="rId19"/>
    <p:sldId id="298" r:id="rId20"/>
    <p:sldId id="299" r:id="rId21"/>
    <p:sldId id="311" r:id="rId22"/>
    <p:sldId id="312" r:id="rId23"/>
    <p:sldId id="313" r:id="rId24"/>
    <p:sldId id="293" r:id="rId25"/>
    <p:sldId id="288" r:id="rId26"/>
    <p:sldId id="324" r:id="rId27"/>
    <p:sldId id="323" r:id="rId28"/>
    <p:sldId id="332" r:id="rId29"/>
    <p:sldId id="295" r:id="rId30"/>
    <p:sldId id="294" r:id="rId31"/>
    <p:sldId id="325" r:id="rId32"/>
    <p:sldId id="327" r:id="rId33"/>
    <p:sldId id="328" r:id="rId34"/>
    <p:sldId id="329" r:id="rId35"/>
    <p:sldId id="330" r:id="rId36"/>
    <p:sldId id="331" r:id="rId37"/>
    <p:sldId id="334" r:id="rId38"/>
    <p:sldId id="3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B64BB-7C93-493D-BBF0-EE8BBACB2E3B}" v="1460" dt="2022-05-22T01:12:25.806"/>
    <p1510:client id="{147C41E3-9B49-7C90-26CF-0C00372FBA2E}" v="4" dt="2022-06-13T01:09:17.332"/>
    <p1510:client id="{21ED97CF-0774-39CA-D7B4-1E69C538D9DB}" v="20" dt="2022-10-19T19:53:58.567"/>
    <p1510:client id="{34B0A945-3B3F-69C6-C2D5-CAA246AB6E55}" v="333" dt="2022-05-28T14:41:23.497"/>
    <p1510:client id="{34CB0C26-6C8B-2102-0B0B-0397C24D66D1}" v="16" dt="2022-05-23T04:52:48.055"/>
    <p1510:client id="{805B1508-FA37-7BCA-40CF-DF8AD4751C7C}" v="1044" dt="2022-06-05T23:54:25.616"/>
    <p1510:client id="{93ECF931-2DCE-4E3A-7AA1-83F3323E79EF}" v="44" dt="2023-02-10T20:31:13.825"/>
    <p1510:client id="{ABEAA02B-DCF5-80D3-4C0F-2496AE1FD4D4}" v="1175" dt="2022-06-07T21:17:04.523"/>
    <p1510:client id="{BA41CFE1-9EA5-B4D0-E79A-6BDDBA401A1A}" v="29" dt="2022-05-29T23:36:00.330"/>
    <p1510:client id="{CF68520B-2BB9-0AC9-B588-544182749C48}" v="617" dt="2022-05-28T18:49:21.112"/>
    <p1510:client id="{D39F4114-612E-13D1-7542-B6669BE636A2}" v="13" dt="2022-10-11T20:40:57.032"/>
    <p1510:client id="{D962C8E4-FBAF-F0AA-3623-055621C39187}" v="3" dt="2022-10-14T19:06:02.397"/>
    <p1510:client id="{F2929DA5-63D1-F585-D591-CA22F7731DF4}" v="223" dt="2022-05-28T17:17:51.258"/>
    <p1510:client id="{F44845B3-AD2F-DCBC-00E8-834F6A35DC70}" v="13" dt="2022-06-06T12:00:20.371"/>
    <p1510:client id="{F5849D80-8BA8-3F24-5FC5-A28B59E55427}" v="3" dt="2022-07-02T10:26:07.232"/>
    <p1510:client id="{F71F8EE4-41D2-F89D-A776-2E8C7DA62416}" v="645" dt="2022-05-28T12:13:56.005"/>
    <p1510:client id="{FCA87160-0838-1F18-4492-1AB293E8747A}" v="12" dt="2022-05-23T13:19:09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306B2-DBEE-49E7-97FC-B4C2004516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96EAD4-22C6-4CB7-91B6-D586F07DCD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Pods vs Containers</a:t>
          </a:r>
          <a:endParaRPr lang="en-US"/>
        </a:p>
      </dgm:t>
    </dgm:pt>
    <dgm:pt modelId="{8A4246B3-CDEA-44FF-A6A1-4BEE49117099}" type="parTrans" cxnId="{D5BA9722-C8C7-44A4-AE2F-AAEB8D4E0BF0}">
      <dgm:prSet/>
      <dgm:spPr/>
      <dgm:t>
        <a:bodyPr/>
        <a:lstStyle/>
        <a:p>
          <a:endParaRPr lang="en-US"/>
        </a:p>
      </dgm:t>
    </dgm:pt>
    <dgm:pt modelId="{2C6DAA7C-6230-4CC0-AD12-43C8CA8F58E7}" type="sibTrans" cxnId="{D5BA9722-C8C7-44A4-AE2F-AAEB8D4E0BF0}">
      <dgm:prSet/>
      <dgm:spPr/>
      <dgm:t>
        <a:bodyPr/>
        <a:lstStyle/>
        <a:p>
          <a:endParaRPr lang="en-US"/>
        </a:p>
      </dgm:t>
    </dgm:pt>
    <dgm:pt modelId="{EEE012D0-C4A7-4293-A5DA-5C7861A303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Pods Use Cases</a:t>
          </a:r>
          <a:endParaRPr lang="en-US"/>
        </a:p>
      </dgm:t>
    </dgm:pt>
    <dgm:pt modelId="{0298524D-FB2B-4022-A883-59ADA4E1B9A5}" type="parTrans" cxnId="{FFA7AF80-BF93-4E43-A48F-631E83B4D6DD}">
      <dgm:prSet/>
      <dgm:spPr/>
      <dgm:t>
        <a:bodyPr/>
        <a:lstStyle/>
        <a:p>
          <a:endParaRPr lang="en-US"/>
        </a:p>
      </dgm:t>
    </dgm:pt>
    <dgm:pt modelId="{C9A2AA4B-DDED-4E6D-9128-60ECFD87C9B6}" type="sibTrans" cxnId="{FFA7AF80-BF93-4E43-A48F-631E83B4D6DD}">
      <dgm:prSet/>
      <dgm:spPr/>
      <dgm:t>
        <a:bodyPr/>
        <a:lstStyle/>
        <a:p>
          <a:endParaRPr lang="en-US"/>
        </a:p>
      </dgm:t>
    </dgm:pt>
    <dgm:pt modelId="{D7177D27-5B1E-4DC1-AACB-93D23E828E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Deploying Pods</a:t>
          </a:r>
          <a:endParaRPr lang="en-US"/>
        </a:p>
      </dgm:t>
    </dgm:pt>
    <dgm:pt modelId="{FA233A8E-F18E-4D42-8846-1EFA5E7853DA}" type="parTrans" cxnId="{5331109B-2182-44FD-97C3-7F46108701B2}">
      <dgm:prSet/>
      <dgm:spPr/>
      <dgm:t>
        <a:bodyPr/>
        <a:lstStyle/>
        <a:p>
          <a:endParaRPr lang="en-US"/>
        </a:p>
      </dgm:t>
    </dgm:pt>
    <dgm:pt modelId="{E9ADE17E-0DCD-4927-8255-9F3A866FA7C9}" type="sibTrans" cxnId="{5331109B-2182-44FD-97C3-7F46108701B2}">
      <dgm:prSet/>
      <dgm:spPr/>
      <dgm:t>
        <a:bodyPr/>
        <a:lstStyle/>
        <a:p>
          <a:endParaRPr lang="en-US"/>
        </a:p>
      </dgm:t>
    </dgm:pt>
    <dgm:pt modelId="{63B16353-1905-49F1-9F1C-391DD6D60A1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ReplicaSets </a:t>
          </a:r>
          <a:endParaRPr lang="en-US"/>
        </a:p>
      </dgm:t>
    </dgm:pt>
    <dgm:pt modelId="{01F1FAAC-FF74-4C21-877D-E8393C3B8AA9}" type="parTrans" cxnId="{DC6AE0F9-E4FA-4034-B53E-F1709AB8F21F}">
      <dgm:prSet/>
      <dgm:spPr/>
      <dgm:t>
        <a:bodyPr/>
        <a:lstStyle/>
        <a:p>
          <a:endParaRPr lang="en-US"/>
        </a:p>
      </dgm:t>
    </dgm:pt>
    <dgm:pt modelId="{03DE2570-1FA3-41DC-8A30-43CA925FF168}" type="sibTrans" cxnId="{DC6AE0F9-E4FA-4034-B53E-F1709AB8F21F}">
      <dgm:prSet/>
      <dgm:spPr/>
      <dgm:t>
        <a:bodyPr/>
        <a:lstStyle/>
        <a:p>
          <a:endParaRPr lang="en-US"/>
        </a:p>
      </dgm:t>
    </dgm:pt>
    <dgm:pt modelId="{6C4F7CD9-E5FC-48DE-B34D-ACF1971BDA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Deploying ReplicaSet</a:t>
          </a:r>
          <a:endParaRPr lang="en-US"/>
        </a:p>
      </dgm:t>
    </dgm:pt>
    <dgm:pt modelId="{96031D40-B689-4ED3-AF3A-8DF939FF31EF}" type="parTrans" cxnId="{FE1D7C5F-9122-4081-8DC7-CEDC3F0104E5}">
      <dgm:prSet/>
      <dgm:spPr/>
      <dgm:t>
        <a:bodyPr/>
        <a:lstStyle/>
        <a:p>
          <a:endParaRPr lang="en-US"/>
        </a:p>
      </dgm:t>
    </dgm:pt>
    <dgm:pt modelId="{B38B6E29-0AC5-4DE6-AFAA-E10799E33D71}" type="sibTrans" cxnId="{FE1D7C5F-9122-4081-8DC7-CEDC3F0104E5}">
      <dgm:prSet/>
      <dgm:spPr/>
      <dgm:t>
        <a:bodyPr/>
        <a:lstStyle/>
        <a:p>
          <a:endParaRPr lang="en-US"/>
        </a:p>
      </dgm:t>
    </dgm:pt>
    <dgm:pt modelId="{AA27F768-5F77-4AE7-98C5-BDE723A931A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Using kubectl run</a:t>
          </a:r>
        </a:p>
      </dgm:t>
    </dgm:pt>
    <dgm:pt modelId="{C6D1184E-BAF6-4437-9C00-C635A03B1331}" type="parTrans" cxnId="{05C1CE7B-383B-46E3-A7C4-2B8EA7956C62}">
      <dgm:prSet/>
      <dgm:spPr/>
    </dgm:pt>
    <dgm:pt modelId="{8FB81EB5-6E34-45F3-A63E-0D8F8713F423}" type="sibTrans" cxnId="{05C1CE7B-383B-46E3-A7C4-2B8EA7956C62}">
      <dgm:prSet/>
      <dgm:spPr/>
    </dgm:pt>
    <dgm:pt modelId="{F714C315-698B-420F-8F7B-1E90957ADDD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Using YAML file</a:t>
          </a:r>
        </a:p>
      </dgm:t>
    </dgm:pt>
    <dgm:pt modelId="{4872A56F-9036-4EFF-BB26-54E01A8D56B2}" type="parTrans" cxnId="{704962E8-5320-4B48-A7C5-7CB9B8ACA270}">
      <dgm:prSet/>
      <dgm:spPr/>
    </dgm:pt>
    <dgm:pt modelId="{7CF18712-6F63-441F-8D4D-67D1880EF04D}" type="sibTrans" cxnId="{704962E8-5320-4B48-A7C5-7CB9B8ACA270}">
      <dgm:prSet/>
      <dgm:spPr/>
    </dgm:pt>
    <dgm:pt modelId="{19461609-72CD-4C8F-9D23-D40CC382C273}" type="pres">
      <dgm:prSet presAssocID="{FE6306B2-DBEE-49E7-97FC-B4C2004516DD}" presName="root" presStyleCnt="0">
        <dgm:presLayoutVars>
          <dgm:dir/>
          <dgm:resizeHandles val="exact"/>
        </dgm:presLayoutVars>
      </dgm:prSet>
      <dgm:spPr/>
    </dgm:pt>
    <dgm:pt modelId="{5A14B44F-483A-47C7-977F-33615A0FC771}" type="pres">
      <dgm:prSet presAssocID="{4F96EAD4-22C6-4CB7-91B6-D586F07DCDC1}" presName="compNode" presStyleCnt="0"/>
      <dgm:spPr/>
    </dgm:pt>
    <dgm:pt modelId="{727969AD-EE61-4046-AA0F-E960212E7147}" type="pres">
      <dgm:prSet presAssocID="{4F96EAD4-22C6-4CB7-91B6-D586F07DCDC1}" presName="bgRect" presStyleLbl="bgShp" presStyleIdx="0" presStyleCnt="5"/>
      <dgm:spPr/>
    </dgm:pt>
    <dgm:pt modelId="{0C3151E2-CC45-4FEF-AF7B-DD30389A841F}" type="pres">
      <dgm:prSet presAssocID="{4F96EAD4-22C6-4CB7-91B6-D586F07DCDC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357A58B-DD82-4FA6-9C1C-3B28F71EC074}" type="pres">
      <dgm:prSet presAssocID="{4F96EAD4-22C6-4CB7-91B6-D586F07DCDC1}" presName="spaceRect" presStyleCnt="0"/>
      <dgm:spPr/>
    </dgm:pt>
    <dgm:pt modelId="{C84FD08D-519C-48C2-9891-4C30D47B7627}" type="pres">
      <dgm:prSet presAssocID="{4F96EAD4-22C6-4CB7-91B6-D586F07DCDC1}" presName="parTx" presStyleLbl="revTx" presStyleIdx="0" presStyleCnt="6">
        <dgm:presLayoutVars>
          <dgm:chMax val="0"/>
          <dgm:chPref val="0"/>
        </dgm:presLayoutVars>
      </dgm:prSet>
      <dgm:spPr/>
    </dgm:pt>
    <dgm:pt modelId="{58912BCC-3F7F-47C3-A27B-269BA84CAAF6}" type="pres">
      <dgm:prSet presAssocID="{2C6DAA7C-6230-4CC0-AD12-43C8CA8F58E7}" presName="sibTrans" presStyleCnt="0"/>
      <dgm:spPr/>
    </dgm:pt>
    <dgm:pt modelId="{58829D98-84FD-4397-BE2C-08239AD5FA4B}" type="pres">
      <dgm:prSet presAssocID="{EEE012D0-C4A7-4293-A5DA-5C7861A30365}" presName="compNode" presStyleCnt="0"/>
      <dgm:spPr/>
    </dgm:pt>
    <dgm:pt modelId="{9C3C5850-27D6-44D3-B43C-94BACCB28CE0}" type="pres">
      <dgm:prSet presAssocID="{EEE012D0-C4A7-4293-A5DA-5C7861A30365}" presName="bgRect" presStyleLbl="bgShp" presStyleIdx="1" presStyleCnt="5"/>
      <dgm:spPr/>
    </dgm:pt>
    <dgm:pt modelId="{645B02DF-9FD3-43B3-BB81-02909A96360F}" type="pres">
      <dgm:prSet presAssocID="{EEE012D0-C4A7-4293-A5DA-5C7861A3036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ACB181-5308-4C46-965B-F6B2764F2326}" type="pres">
      <dgm:prSet presAssocID="{EEE012D0-C4A7-4293-A5DA-5C7861A30365}" presName="spaceRect" presStyleCnt="0"/>
      <dgm:spPr/>
    </dgm:pt>
    <dgm:pt modelId="{6233E42E-A814-4F2A-AD4E-34E876B88179}" type="pres">
      <dgm:prSet presAssocID="{EEE012D0-C4A7-4293-A5DA-5C7861A30365}" presName="parTx" presStyleLbl="revTx" presStyleIdx="1" presStyleCnt="6">
        <dgm:presLayoutVars>
          <dgm:chMax val="0"/>
          <dgm:chPref val="0"/>
        </dgm:presLayoutVars>
      </dgm:prSet>
      <dgm:spPr/>
    </dgm:pt>
    <dgm:pt modelId="{E0F51561-DF7D-41BB-8700-4B3C1AEFB3CD}" type="pres">
      <dgm:prSet presAssocID="{C9A2AA4B-DDED-4E6D-9128-60ECFD87C9B6}" presName="sibTrans" presStyleCnt="0"/>
      <dgm:spPr/>
    </dgm:pt>
    <dgm:pt modelId="{6FD47158-E540-4B30-A643-96BB9B8ADDB1}" type="pres">
      <dgm:prSet presAssocID="{D7177D27-5B1E-4DC1-AACB-93D23E828EEA}" presName="compNode" presStyleCnt="0"/>
      <dgm:spPr/>
    </dgm:pt>
    <dgm:pt modelId="{2074BDE2-57BF-42CB-9B87-F55DD44D1E22}" type="pres">
      <dgm:prSet presAssocID="{D7177D27-5B1E-4DC1-AACB-93D23E828EEA}" presName="bgRect" presStyleLbl="bgShp" presStyleIdx="2" presStyleCnt="5"/>
      <dgm:spPr/>
    </dgm:pt>
    <dgm:pt modelId="{F770BAB7-5AD7-4830-98DD-239CC6B9A552}" type="pres">
      <dgm:prSet presAssocID="{D7177D27-5B1E-4DC1-AACB-93D23E828E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C0B58E-F9E0-49F9-BD0E-6EF8CF12275E}" type="pres">
      <dgm:prSet presAssocID="{D7177D27-5B1E-4DC1-AACB-93D23E828EEA}" presName="spaceRect" presStyleCnt="0"/>
      <dgm:spPr/>
    </dgm:pt>
    <dgm:pt modelId="{110F7229-AEA3-4185-B349-CE0B84946F0C}" type="pres">
      <dgm:prSet presAssocID="{D7177D27-5B1E-4DC1-AACB-93D23E828EEA}" presName="parTx" presStyleLbl="revTx" presStyleIdx="2" presStyleCnt="6">
        <dgm:presLayoutVars>
          <dgm:chMax val="0"/>
          <dgm:chPref val="0"/>
        </dgm:presLayoutVars>
      </dgm:prSet>
      <dgm:spPr/>
    </dgm:pt>
    <dgm:pt modelId="{5E5A47EC-9CAB-47BB-BA5F-2C1303BB75F3}" type="pres">
      <dgm:prSet presAssocID="{D7177D27-5B1E-4DC1-AACB-93D23E828EEA}" presName="desTx" presStyleLbl="revTx" presStyleIdx="3" presStyleCnt="6">
        <dgm:presLayoutVars/>
      </dgm:prSet>
      <dgm:spPr/>
    </dgm:pt>
    <dgm:pt modelId="{0ABA56B1-3417-477F-A183-7A3EC4CCF10A}" type="pres">
      <dgm:prSet presAssocID="{E9ADE17E-0DCD-4927-8255-9F3A866FA7C9}" presName="sibTrans" presStyleCnt="0"/>
      <dgm:spPr/>
    </dgm:pt>
    <dgm:pt modelId="{6955F88B-E095-4441-BDD7-995B880ECF97}" type="pres">
      <dgm:prSet presAssocID="{63B16353-1905-49F1-9F1C-391DD6D60A19}" presName="compNode" presStyleCnt="0"/>
      <dgm:spPr/>
    </dgm:pt>
    <dgm:pt modelId="{80AFA6E3-91D7-4C3B-B159-AEBFABA3A42A}" type="pres">
      <dgm:prSet presAssocID="{63B16353-1905-49F1-9F1C-391DD6D60A19}" presName="bgRect" presStyleLbl="bgShp" presStyleIdx="3" presStyleCnt="5"/>
      <dgm:spPr/>
    </dgm:pt>
    <dgm:pt modelId="{37892035-0648-486B-97A5-6D11A7471BA5}" type="pres">
      <dgm:prSet presAssocID="{63B16353-1905-49F1-9F1C-391DD6D60A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9847C6C-BF90-4C22-9619-A4C1E8F7CE2E}" type="pres">
      <dgm:prSet presAssocID="{63B16353-1905-49F1-9F1C-391DD6D60A19}" presName="spaceRect" presStyleCnt="0"/>
      <dgm:spPr/>
    </dgm:pt>
    <dgm:pt modelId="{53826D1D-A704-446B-911D-C2355558DB5C}" type="pres">
      <dgm:prSet presAssocID="{63B16353-1905-49F1-9F1C-391DD6D60A19}" presName="parTx" presStyleLbl="revTx" presStyleIdx="4" presStyleCnt="6">
        <dgm:presLayoutVars>
          <dgm:chMax val="0"/>
          <dgm:chPref val="0"/>
        </dgm:presLayoutVars>
      </dgm:prSet>
      <dgm:spPr/>
    </dgm:pt>
    <dgm:pt modelId="{08A957FB-179C-4487-AA0B-5B80C324C7BD}" type="pres">
      <dgm:prSet presAssocID="{03DE2570-1FA3-41DC-8A30-43CA925FF168}" presName="sibTrans" presStyleCnt="0"/>
      <dgm:spPr/>
    </dgm:pt>
    <dgm:pt modelId="{6087CA3C-C3F7-409E-B7A2-7AAA1677785D}" type="pres">
      <dgm:prSet presAssocID="{6C4F7CD9-E5FC-48DE-B34D-ACF1971BDAEB}" presName="compNode" presStyleCnt="0"/>
      <dgm:spPr/>
    </dgm:pt>
    <dgm:pt modelId="{0030529B-911D-4492-8641-EDBE22FD38BD}" type="pres">
      <dgm:prSet presAssocID="{6C4F7CD9-E5FC-48DE-B34D-ACF1971BDAEB}" presName="bgRect" presStyleLbl="bgShp" presStyleIdx="4" presStyleCnt="5"/>
      <dgm:spPr/>
    </dgm:pt>
    <dgm:pt modelId="{9263D75D-D050-4E3E-8A34-E02D0FA99A1B}" type="pres">
      <dgm:prSet presAssocID="{6C4F7CD9-E5FC-48DE-B34D-ACF1971BDAE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FC8606F-5DEB-4BC6-B23C-9CF108D17AD2}" type="pres">
      <dgm:prSet presAssocID="{6C4F7CD9-E5FC-48DE-B34D-ACF1971BDAEB}" presName="spaceRect" presStyleCnt="0"/>
      <dgm:spPr/>
    </dgm:pt>
    <dgm:pt modelId="{B21925E8-998E-41AA-A0D1-139F5414526C}" type="pres">
      <dgm:prSet presAssocID="{6C4F7CD9-E5FC-48DE-B34D-ACF1971BDAE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5BA9722-C8C7-44A4-AE2F-AAEB8D4E0BF0}" srcId="{FE6306B2-DBEE-49E7-97FC-B4C2004516DD}" destId="{4F96EAD4-22C6-4CB7-91B6-D586F07DCDC1}" srcOrd="0" destOrd="0" parTransId="{8A4246B3-CDEA-44FF-A6A1-4BEE49117099}" sibTransId="{2C6DAA7C-6230-4CC0-AD12-43C8CA8F58E7}"/>
    <dgm:cxn modelId="{3DA3A530-CD18-48D4-9DB1-5C9A3BBB7F45}" type="presOf" srcId="{FE6306B2-DBEE-49E7-97FC-B4C2004516DD}" destId="{19461609-72CD-4C8F-9D23-D40CC382C273}" srcOrd="0" destOrd="0" presId="urn:microsoft.com/office/officeart/2018/2/layout/IconVerticalSolidList"/>
    <dgm:cxn modelId="{FE1D7C5F-9122-4081-8DC7-CEDC3F0104E5}" srcId="{FE6306B2-DBEE-49E7-97FC-B4C2004516DD}" destId="{6C4F7CD9-E5FC-48DE-B34D-ACF1971BDAEB}" srcOrd="4" destOrd="0" parTransId="{96031D40-B689-4ED3-AF3A-8DF939FF31EF}" sibTransId="{B38B6E29-0AC5-4DE6-AFAA-E10799E33D71}"/>
    <dgm:cxn modelId="{AEF01E60-7CA7-419D-83A6-F38014282047}" type="presOf" srcId="{63B16353-1905-49F1-9F1C-391DD6D60A19}" destId="{53826D1D-A704-446B-911D-C2355558DB5C}" srcOrd="0" destOrd="0" presId="urn:microsoft.com/office/officeart/2018/2/layout/IconVerticalSolidList"/>
    <dgm:cxn modelId="{6D927860-07D2-425A-90B9-D19BB553C68D}" type="presOf" srcId="{D7177D27-5B1E-4DC1-AACB-93D23E828EEA}" destId="{110F7229-AEA3-4185-B349-CE0B84946F0C}" srcOrd="0" destOrd="0" presId="urn:microsoft.com/office/officeart/2018/2/layout/IconVerticalSolidList"/>
    <dgm:cxn modelId="{B1A4994C-15CB-4B3E-8C43-0FCEFDCC03DA}" type="presOf" srcId="{6C4F7CD9-E5FC-48DE-B34D-ACF1971BDAEB}" destId="{B21925E8-998E-41AA-A0D1-139F5414526C}" srcOrd="0" destOrd="0" presId="urn:microsoft.com/office/officeart/2018/2/layout/IconVerticalSolidList"/>
    <dgm:cxn modelId="{05C1CE7B-383B-46E3-A7C4-2B8EA7956C62}" srcId="{D7177D27-5B1E-4DC1-AACB-93D23E828EEA}" destId="{AA27F768-5F77-4AE7-98C5-BDE723A931A6}" srcOrd="0" destOrd="0" parTransId="{C6D1184E-BAF6-4437-9C00-C635A03B1331}" sibTransId="{8FB81EB5-6E34-45F3-A63E-0D8F8713F423}"/>
    <dgm:cxn modelId="{9269EC7E-0989-4E61-B2D6-B8958EB8FE2F}" type="presOf" srcId="{F714C315-698B-420F-8F7B-1E90957ADDD3}" destId="{5E5A47EC-9CAB-47BB-BA5F-2C1303BB75F3}" srcOrd="0" destOrd="1" presId="urn:microsoft.com/office/officeart/2018/2/layout/IconVerticalSolidList"/>
    <dgm:cxn modelId="{FFA7AF80-BF93-4E43-A48F-631E83B4D6DD}" srcId="{FE6306B2-DBEE-49E7-97FC-B4C2004516DD}" destId="{EEE012D0-C4A7-4293-A5DA-5C7861A30365}" srcOrd="1" destOrd="0" parTransId="{0298524D-FB2B-4022-A883-59ADA4E1B9A5}" sibTransId="{C9A2AA4B-DDED-4E6D-9128-60ECFD87C9B6}"/>
    <dgm:cxn modelId="{070EF390-379E-4551-BBB1-B76C9B283298}" type="presOf" srcId="{4F96EAD4-22C6-4CB7-91B6-D586F07DCDC1}" destId="{C84FD08D-519C-48C2-9891-4C30D47B7627}" srcOrd="0" destOrd="0" presId="urn:microsoft.com/office/officeart/2018/2/layout/IconVerticalSolidList"/>
    <dgm:cxn modelId="{5331109B-2182-44FD-97C3-7F46108701B2}" srcId="{FE6306B2-DBEE-49E7-97FC-B4C2004516DD}" destId="{D7177D27-5B1E-4DC1-AACB-93D23E828EEA}" srcOrd="2" destOrd="0" parTransId="{FA233A8E-F18E-4D42-8846-1EFA5E7853DA}" sibTransId="{E9ADE17E-0DCD-4927-8255-9F3A866FA7C9}"/>
    <dgm:cxn modelId="{132D689E-CB87-4286-9B1F-351F808638AB}" type="presOf" srcId="{AA27F768-5F77-4AE7-98C5-BDE723A931A6}" destId="{5E5A47EC-9CAB-47BB-BA5F-2C1303BB75F3}" srcOrd="0" destOrd="0" presId="urn:microsoft.com/office/officeart/2018/2/layout/IconVerticalSolidList"/>
    <dgm:cxn modelId="{7CAA06E8-59CE-47DA-9A6D-F18576627658}" type="presOf" srcId="{EEE012D0-C4A7-4293-A5DA-5C7861A30365}" destId="{6233E42E-A814-4F2A-AD4E-34E876B88179}" srcOrd="0" destOrd="0" presId="urn:microsoft.com/office/officeart/2018/2/layout/IconVerticalSolidList"/>
    <dgm:cxn modelId="{704962E8-5320-4B48-A7C5-7CB9B8ACA270}" srcId="{D7177D27-5B1E-4DC1-AACB-93D23E828EEA}" destId="{F714C315-698B-420F-8F7B-1E90957ADDD3}" srcOrd="1" destOrd="0" parTransId="{4872A56F-9036-4EFF-BB26-54E01A8D56B2}" sibTransId="{7CF18712-6F63-441F-8D4D-67D1880EF04D}"/>
    <dgm:cxn modelId="{DC6AE0F9-E4FA-4034-B53E-F1709AB8F21F}" srcId="{FE6306B2-DBEE-49E7-97FC-B4C2004516DD}" destId="{63B16353-1905-49F1-9F1C-391DD6D60A19}" srcOrd="3" destOrd="0" parTransId="{01F1FAAC-FF74-4C21-877D-E8393C3B8AA9}" sibTransId="{03DE2570-1FA3-41DC-8A30-43CA925FF168}"/>
    <dgm:cxn modelId="{6B953D27-E7B1-4144-A802-C6778893F7AE}" type="presParOf" srcId="{19461609-72CD-4C8F-9D23-D40CC382C273}" destId="{5A14B44F-483A-47C7-977F-33615A0FC771}" srcOrd="0" destOrd="0" presId="urn:microsoft.com/office/officeart/2018/2/layout/IconVerticalSolidList"/>
    <dgm:cxn modelId="{C3E1F609-F179-47EB-BAE4-7BC32FFB2122}" type="presParOf" srcId="{5A14B44F-483A-47C7-977F-33615A0FC771}" destId="{727969AD-EE61-4046-AA0F-E960212E7147}" srcOrd="0" destOrd="0" presId="urn:microsoft.com/office/officeart/2018/2/layout/IconVerticalSolidList"/>
    <dgm:cxn modelId="{4521841B-9F9A-4484-B203-EC8CB304AA3F}" type="presParOf" srcId="{5A14B44F-483A-47C7-977F-33615A0FC771}" destId="{0C3151E2-CC45-4FEF-AF7B-DD30389A841F}" srcOrd="1" destOrd="0" presId="urn:microsoft.com/office/officeart/2018/2/layout/IconVerticalSolidList"/>
    <dgm:cxn modelId="{911C633C-AACC-416D-831D-3C55BDFF7E25}" type="presParOf" srcId="{5A14B44F-483A-47C7-977F-33615A0FC771}" destId="{0357A58B-DD82-4FA6-9C1C-3B28F71EC074}" srcOrd="2" destOrd="0" presId="urn:microsoft.com/office/officeart/2018/2/layout/IconVerticalSolidList"/>
    <dgm:cxn modelId="{5EFC1F43-E2B3-4426-AB40-98A4F12E0A85}" type="presParOf" srcId="{5A14B44F-483A-47C7-977F-33615A0FC771}" destId="{C84FD08D-519C-48C2-9891-4C30D47B7627}" srcOrd="3" destOrd="0" presId="urn:microsoft.com/office/officeart/2018/2/layout/IconVerticalSolidList"/>
    <dgm:cxn modelId="{80E793D1-7EA8-4DEE-B442-5FD7E320B222}" type="presParOf" srcId="{19461609-72CD-4C8F-9D23-D40CC382C273}" destId="{58912BCC-3F7F-47C3-A27B-269BA84CAAF6}" srcOrd="1" destOrd="0" presId="urn:microsoft.com/office/officeart/2018/2/layout/IconVerticalSolidList"/>
    <dgm:cxn modelId="{6038528C-D39E-4855-976B-5AA1167D22A4}" type="presParOf" srcId="{19461609-72CD-4C8F-9D23-D40CC382C273}" destId="{58829D98-84FD-4397-BE2C-08239AD5FA4B}" srcOrd="2" destOrd="0" presId="urn:microsoft.com/office/officeart/2018/2/layout/IconVerticalSolidList"/>
    <dgm:cxn modelId="{B1F736BD-0E32-4EAC-8E64-7D7A9421D348}" type="presParOf" srcId="{58829D98-84FD-4397-BE2C-08239AD5FA4B}" destId="{9C3C5850-27D6-44D3-B43C-94BACCB28CE0}" srcOrd="0" destOrd="0" presId="urn:microsoft.com/office/officeart/2018/2/layout/IconVerticalSolidList"/>
    <dgm:cxn modelId="{BC0104CE-F6B5-44E6-B41C-AE40445833AC}" type="presParOf" srcId="{58829D98-84FD-4397-BE2C-08239AD5FA4B}" destId="{645B02DF-9FD3-43B3-BB81-02909A96360F}" srcOrd="1" destOrd="0" presId="urn:microsoft.com/office/officeart/2018/2/layout/IconVerticalSolidList"/>
    <dgm:cxn modelId="{C1F7558D-A1C2-49D3-9E4C-C74E671A28D9}" type="presParOf" srcId="{58829D98-84FD-4397-BE2C-08239AD5FA4B}" destId="{71ACB181-5308-4C46-965B-F6B2764F2326}" srcOrd="2" destOrd="0" presId="urn:microsoft.com/office/officeart/2018/2/layout/IconVerticalSolidList"/>
    <dgm:cxn modelId="{B74317C2-21B4-4791-8C09-829DC1D778B5}" type="presParOf" srcId="{58829D98-84FD-4397-BE2C-08239AD5FA4B}" destId="{6233E42E-A814-4F2A-AD4E-34E876B88179}" srcOrd="3" destOrd="0" presId="urn:microsoft.com/office/officeart/2018/2/layout/IconVerticalSolidList"/>
    <dgm:cxn modelId="{223CD7D4-CDA4-4776-B6BE-1557AB4EB2CF}" type="presParOf" srcId="{19461609-72CD-4C8F-9D23-D40CC382C273}" destId="{E0F51561-DF7D-41BB-8700-4B3C1AEFB3CD}" srcOrd="3" destOrd="0" presId="urn:microsoft.com/office/officeart/2018/2/layout/IconVerticalSolidList"/>
    <dgm:cxn modelId="{0717F99D-061C-4456-AE5D-A3C7AE53644D}" type="presParOf" srcId="{19461609-72CD-4C8F-9D23-D40CC382C273}" destId="{6FD47158-E540-4B30-A643-96BB9B8ADDB1}" srcOrd="4" destOrd="0" presId="urn:microsoft.com/office/officeart/2018/2/layout/IconVerticalSolidList"/>
    <dgm:cxn modelId="{8955E729-191B-442A-9CBA-29EE3F821EC5}" type="presParOf" srcId="{6FD47158-E540-4B30-A643-96BB9B8ADDB1}" destId="{2074BDE2-57BF-42CB-9B87-F55DD44D1E22}" srcOrd="0" destOrd="0" presId="urn:microsoft.com/office/officeart/2018/2/layout/IconVerticalSolidList"/>
    <dgm:cxn modelId="{F9F91B3D-FFCE-4A43-9C82-FAE1C68E241D}" type="presParOf" srcId="{6FD47158-E540-4B30-A643-96BB9B8ADDB1}" destId="{F770BAB7-5AD7-4830-98DD-239CC6B9A552}" srcOrd="1" destOrd="0" presId="urn:microsoft.com/office/officeart/2018/2/layout/IconVerticalSolidList"/>
    <dgm:cxn modelId="{E8DDCDBA-A8A9-4B54-93D4-67A86CB08AF5}" type="presParOf" srcId="{6FD47158-E540-4B30-A643-96BB9B8ADDB1}" destId="{F0C0B58E-F9E0-49F9-BD0E-6EF8CF12275E}" srcOrd="2" destOrd="0" presId="urn:microsoft.com/office/officeart/2018/2/layout/IconVerticalSolidList"/>
    <dgm:cxn modelId="{246E32AB-8452-4B95-B404-9238D5F0B5CF}" type="presParOf" srcId="{6FD47158-E540-4B30-A643-96BB9B8ADDB1}" destId="{110F7229-AEA3-4185-B349-CE0B84946F0C}" srcOrd="3" destOrd="0" presId="urn:microsoft.com/office/officeart/2018/2/layout/IconVerticalSolidList"/>
    <dgm:cxn modelId="{DC9A59BA-BABF-4D35-BA6A-8D785491873F}" type="presParOf" srcId="{6FD47158-E540-4B30-A643-96BB9B8ADDB1}" destId="{5E5A47EC-9CAB-47BB-BA5F-2C1303BB75F3}" srcOrd="4" destOrd="0" presId="urn:microsoft.com/office/officeart/2018/2/layout/IconVerticalSolidList"/>
    <dgm:cxn modelId="{F024D680-9CBF-419F-B971-ECB7EF757167}" type="presParOf" srcId="{19461609-72CD-4C8F-9D23-D40CC382C273}" destId="{0ABA56B1-3417-477F-A183-7A3EC4CCF10A}" srcOrd="5" destOrd="0" presId="urn:microsoft.com/office/officeart/2018/2/layout/IconVerticalSolidList"/>
    <dgm:cxn modelId="{CCE212BE-E581-4016-9D0A-2C7BC61A850A}" type="presParOf" srcId="{19461609-72CD-4C8F-9D23-D40CC382C273}" destId="{6955F88B-E095-4441-BDD7-995B880ECF97}" srcOrd="6" destOrd="0" presId="urn:microsoft.com/office/officeart/2018/2/layout/IconVerticalSolidList"/>
    <dgm:cxn modelId="{B7F3EF54-9FC3-43EA-B362-FA08EA0D1A06}" type="presParOf" srcId="{6955F88B-E095-4441-BDD7-995B880ECF97}" destId="{80AFA6E3-91D7-4C3B-B159-AEBFABA3A42A}" srcOrd="0" destOrd="0" presId="urn:microsoft.com/office/officeart/2018/2/layout/IconVerticalSolidList"/>
    <dgm:cxn modelId="{38C1D635-8D24-400B-9EB7-8B25F4379B91}" type="presParOf" srcId="{6955F88B-E095-4441-BDD7-995B880ECF97}" destId="{37892035-0648-486B-97A5-6D11A7471BA5}" srcOrd="1" destOrd="0" presId="urn:microsoft.com/office/officeart/2018/2/layout/IconVerticalSolidList"/>
    <dgm:cxn modelId="{1C6A282D-AAA8-46A8-978E-8D62E2247215}" type="presParOf" srcId="{6955F88B-E095-4441-BDD7-995B880ECF97}" destId="{B9847C6C-BF90-4C22-9619-A4C1E8F7CE2E}" srcOrd="2" destOrd="0" presId="urn:microsoft.com/office/officeart/2018/2/layout/IconVerticalSolidList"/>
    <dgm:cxn modelId="{28506806-F043-425E-8439-F0E07094A7C2}" type="presParOf" srcId="{6955F88B-E095-4441-BDD7-995B880ECF97}" destId="{53826D1D-A704-446B-911D-C2355558DB5C}" srcOrd="3" destOrd="0" presId="urn:microsoft.com/office/officeart/2018/2/layout/IconVerticalSolidList"/>
    <dgm:cxn modelId="{7BC1D00D-AC7D-4A88-92D7-0309C43694FD}" type="presParOf" srcId="{19461609-72CD-4C8F-9D23-D40CC382C273}" destId="{08A957FB-179C-4487-AA0B-5B80C324C7BD}" srcOrd="7" destOrd="0" presId="urn:microsoft.com/office/officeart/2018/2/layout/IconVerticalSolidList"/>
    <dgm:cxn modelId="{1A3335DF-544C-48D5-95F5-0F0871E8F1F8}" type="presParOf" srcId="{19461609-72CD-4C8F-9D23-D40CC382C273}" destId="{6087CA3C-C3F7-409E-B7A2-7AAA1677785D}" srcOrd="8" destOrd="0" presId="urn:microsoft.com/office/officeart/2018/2/layout/IconVerticalSolidList"/>
    <dgm:cxn modelId="{2EA599BD-6801-467B-8CC4-2128103B2199}" type="presParOf" srcId="{6087CA3C-C3F7-409E-B7A2-7AAA1677785D}" destId="{0030529B-911D-4492-8641-EDBE22FD38BD}" srcOrd="0" destOrd="0" presId="urn:microsoft.com/office/officeart/2018/2/layout/IconVerticalSolidList"/>
    <dgm:cxn modelId="{2535F07A-6A21-4FFE-B7C5-1EA1A8C406CE}" type="presParOf" srcId="{6087CA3C-C3F7-409E-B7A2-7AAA1677785D}" destId="{9263D75D-D050-4E3E-8A34-E02D0FA99A1B}" srcOrd="1" destOrd="0" presId="urn:microsoft.com/office/officeart/2018/2/layout/IconVerticalSolidList"/>
    <dgm:cxn modelId="{571398A9-1629-48FE-8AE1-E87C1E2D1E1F}" type="presParOf" srcId="{6087CA3C-C3F7-409E-B7A2-7AAA1677785D}" destId="{AFC8606F-5DEB-4BC6-B23C-9CF108D17AD2}" srcOrd="2" destOrd="0" presId="urn:microsoft.com/office/officeart/2018/2/layout/IconVerticalSolidList"/>
    <dgm:cxn modelId="{A28CE50F-9088-4BCE-A150-3E93B8D65F90}" type="presParOf" srcId="{6087CA3C-C3F7-409E-B7A2-7AAA1677785D}" destId="{B21925E8-998E-41AA-A0D1-139F541452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A963DA-5979-4172-A4D7-03B3B371951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A5A2C5-30CA-45AA-8D29-655B22F53FD9}">
      <dgm:prSet/>
      <dgm:spPr/>
      <dgm:t>
        <a:bodyPr/>
        <a:lstStyle/>
        <a:p>
          <a:r>
            <a:rPr lang="en-US"/>
            <a:t>Task: We need to create multiple containers of the same type</a:t>
          </a:r>
        </a:p>
      </dgm:t>
    </dgm:pt>
    <dgm:pt modelId="{DD0EC9E7-8647-4021-A73E-55A1BBDE7DC1}" type="parTrans" cxnId="{F9757E99-E15B-48C2-AA11-442336789E6D}">
      <dgm:prSet/>
      <dgm:spPr/>
      <dgm:t>
        <a:bodyPr/>
        <a:lstStyle/>
        <a:p>
          <a:endParaRPr lang="en-US"/>
        </a:p>
      </dgm:t>
    </dgm:pt>
    <dgm:pt modelId="{13996690-CF60-41DA-87AF-DDB0DFBB954C}" type="sibTrans" cxnId="{F9757E99-E15B-48C2-AA11-442336789E6D}">
      <dgm:prSet/>
      <dgm:spPr/>
      <dgm:t>
        <a:bodyPr/>
        <a:lstStyle/>
        <a:p>
          <a:endParaRPr lang="en-US"/>
        </a:p>
      </dgm:t>
    </dgm:pt>
    <dgm:pt modelId="{D792EC72-74BF-4A6C-8335-712E3BA9141E}">
      <dgm:prSet/>
      <dgm:spPr/>
      <dgm:t>
        <a:bodyPr/>
        <a:lstStyle/>
        <a:p>
          <a:r>
            <a:rPr lang="en-US"/>
            <a:t>We can run the commands below multiple times</a:t>
          </a:r>
        </a:p>
      </dgm:t>
    </dgm:pt>
    <dgm:pt modelId="{17F2A3C4-46A2-4647-94A4-E4E7F05BC615}" type="parTrans" cxnId="{7D60FC67-33E5-4960-8F76-D7318A0E216F}">
      <dgm:prSet/>
      <dgm:spPr/>
      <dgm:t>
        <a:bodyPr/>
        <a:lstStyle/>
        <a:p>
          <a:endParaRPr lang="en-US"/>
        </a:p>
      </dgm:t>
    </dgm:pt>
    <dgm:pt modelId="{41626A5A-10C7-429E-B111-456184601A41}" type="sibTrans" cxnId="{7D60FC67-33E5-4960-8F76-D7318A0E216F}">
      <dgm:prSet/>
      <dgm:spPr/>
      <dgm:t>
        <a:bodyPr/>
        <a:lstStyle/>
        <a:p>
          <a:endParaRPr lang="en-US"/>
        </a:p>
      </dgm:t>
    </dgm:pt>
    <dgm:pt modelId="{D170A75A-1F70-4DDE-88E5-433262A9B398}">
      <dgm:prSet/>
      <dgm:spPr/>
      <dgm:t>
        <a:bodyPr/>
        <a:lstStyle/>
        <a:p>
          <a:r>
            <a:rPr lang="en-US"/>
            <a:t>kubectl run kubia –image luksa/kubia</a:t>
          </a:r>
        </a:p>
      </dgm:t>
    </dgm:pt>
    <dgm:pt modelId="{AB91C0B3-7413-48FC-BD67-FE0EB8679D52}" type="parTrans" cxnId="{64194797-127E-4E2F-A59A-549C9E9C5FFA}">
      <dgm:prSet/>
      <dgm:spPr/>
      <dgm:t>
        <a:bodyPr/>
        <a:lstStyle/>
        <a:p>
          <a:endParaRPr lang="en-US"/>
        </a:p>
      </dgm:t>
    </dgm:pt>
    <dgm:pt modelId="{0764985B-E70F-47C9-8869-C6CDDC0B59FD}" type="sibTrans" cxnId="{64194797-127E-4E2F-A59A-549C9E9C5FFA}">
      <dgm:prSet/>
      <dgm:spPr/>
      <dgm:t>
        <a:bodyPr/>
        <a:lstStyle/>
        <a:p>
          <a:endParaRPr lang="en-US"/>
        </a:p>
      </dgm:t>
    </dgm:pt>
    <dgm:pt modelId="{0C1C32D1-46F1-4064-B1FA-1A0C5297042F}">
      <dgm:prSet/>
      <dgm:spPr/>
      <dgm:t>
        <a:bodyPr/>
        <a:lstStyle/>
        <a:p>
          <a:r>
            <a:rPr lang="en-US"/>
            <a:t>kubectl create –f kubia-descriptor.yaml</a:t>
          </a:r>
        </a:p>
      </dgm:t>
    </dgm:pt>
    <dgm:pt modelId="{A91C0E13-C806-4180-BCEE-BAB61D05515A}" type="parTrans" cxnId="{17A9A52F-6267-40F3-9ABE-5304F1506C0F}">
      <dgm:prSet/>
      <dgm:spPr/>
      <dgm:t>
        <a:bodyPr/>
        <a:lstStyle/>
        <a:p>
          <a:endParaRPr lang="en-US"/>
        </a:p>
      </dgm:t>
    </dgm:pt>
    <dgm:pt modelId="{DF9AA82B-01DE-41B0-AFF4-C30D9459C07A}" type="sibTrans" cxnId="{17A9A52F-6267-40F3-9ABE-5304F1506C0F}">
      <dgm:prSet/>
      <dgm:spPr/>
      <dgm:t>
        <a:bodyPr/>
        <a:lstStyle/>
        <a:p>
          <a:endParaRPr lang="en-US"/>
        </a:p>
      </dgm:t>
    </dgm:pt>
    <dgm:pt modelId="{40688AB5-4601-42F4-800B-DA57730DF44C}">
      <dgm:prSet/>
      <dgm:spPr/>
      <dgm:t>
        <a:bodyPr/>
        <a:lstStyle/>
        <a:p>
          <a:r>
            <a:rPr lang="en-US"/>
            <a:t>Is it the right way to scale?</a:t>
          </a:r>
        </a:p>
      </dgm:t>
    </dgm:pt>
    <dgm:pt modelId="{90591E0B-AE27-4021-8DB3-1E0CCDAD8B7A}" type="parTrans" cxnId="{8AFC2E50-12FE-4866-B943-8070E45A0347}">
      <dgm:prSet/>
      <dgm:spPr/>
      <dgm:t>
        <a:bodyPr/>
        <a:lstStyle/>
        <a:p>
          <a:endParaRPr lang="en-US"/>
        </a:p>
      </dgm:t>
    </dgm:pt>
    <dgm:pt modelId="{4155C599-6852-426C-991A-FCBF524D5331}" type="sibTrans" cxnId="{8AFC2E50-12FE-4866-B943-8070E45A0347}">
      <dgm:prSet/>
      <dgm:spPr/>
      <dgm:t>
        <a:bodyPr/>
        <a:lstStyle/>
        <a:p>
          <a:endParaRPr lang="en-US"/>
        </a:p>
      </dgm:t>
    </dgm:pt>
    <dgm:pt modelId="{9D691422-01E2-4281-8C37-4BCFE2147EC5}" type="pres">
      <dgm:prSet presAssocID="{AFA963DA-5979-4172-A4D7-03B3B3719519}" presName="vert0" presStyleCnt="0">
        <dgm:presLayoutVars>
          <dgm:dir/>
          <dgm:animOne val="branch"/>
          <dgm:animLvl val="lvl"/>
        </dgm:presLayoutVars>
      </dgm:prSet>
      <dgm:spPr/>
    </dgm:pt>
    <dgm:pt modelId="{CE48776C-0F5F-4E6F-A3E1-B75485532F22}" type="pres">
      <dgm:prSet presAssocID="{31A5A2C5-30CA-45AA-8D29-655B22F53FD9}" presName="thickLine" presStyleLbl="alignNode1" presStyleIdx="0" presStyleCnt="3"/>
      <dgm:spPr/>
    </dgm:pt>
    <dgm:pt modelId="{21B5ACE4-F6D2-46DE-9DC2-626E67D46184}" type="pres">
      <dgm:prSet presAssocID="{31A5A2C5-30CA-45AA-8D29-655B22F53FD9}" presName="horz1" presStyleCnt="0"/>
      <dgm:spPr/>
    </dgm:pt>
    <dgm:pt modelId="{D1FA6842-AD32-41F8-B8D6-41202A5EE3F3}" type="pres">
      <dgm:prSet presAssocID="{31A5A2C5-30CA-45AA-8D29-655B22F53FD9}" presName="tx1" presStyleLbl="revTx" presStyleIdx="0" presStyleCnt="5"/>
      <dgm:spPr/>
    </dgm:pt>
    <dgm:pt modelId="{32DBE486-8573-4717-855A-6EA9FA208208}" type="pres">
      <dgm:prSet presAssocID="{31A5A2C5-30CA-45AA-8D29-655B22F53FD9}" presName="vert1" presStyleCnt="0"/>
      <dgm:spPr/>
    </dgm:pt>
    <dgm:pt modelId="{144B5970-9A16-4B99-8887-F6F6771FFEBE}" type="pres">
      <dgm:prSet presAssocID="{D792EC72-74BF-4A6C-8335-712E3BA9141E}" presName="thickLine" presStyleLbl="alignNode1" presStyleIdx="1" presStyleCnt="3"/>
      <dgm:spPr/>
    </dgm:pt>
    <dgm:pt modelId="{459ADA2B-4321-488D-AA74-B3025814EE70}" type="pres">
      <dgm:prSet presAssocID="{D792EC72-74BF-4A6C-8335-712E3BA9141E}" presName="horz1" presStyleCnt="0"/>
      <dgm:spPr/>
    </dgm:pt>
    <dgm:pt modelId="{4A623C0A-2154-4366-B108-3135B070C963}" type="pres">
      <dgm:prSet presAssocID="{D792EC72-74BF-4A6C-8335-712E3BA9141E}" presName="tx1" presStyleLbl="revTx" presStyleIdx="1" presStyleCnt="5"/>
      <dgm:spPr/>
    </dgm:pt>
    <dgm:pt modelId="{1BB0D955-8637-4764-B184-BDBC959A8D4C}" type="pres">
      <dgm:prSet presAssocID="{D792EC72-74BF-4A6C-8335-712E3BA9141E}" presName="vert1" presStyleCnt="0"/>
      <dgm:spPr/>
    </dgm:pt>
    <dgm:pt modelId="{5A878565-710E-43B0-824B-45ABD5C7A6F2}" type="pres">
      <dgm:prSet presAssocID="{D170A75A-1F70-4DDE-88E5-433262A9B398}" presName="vertSpace2a" presStyleCnt="0"/>
      <dgm:spPr/>
    </dgm:pt>
    <dgm:pt modelId="{3FCC5F6E-6417-4497-8166-B24A9A10A8F1}" type="pres">
      <dgm:prSet presAssocID="{D170A75A-1F70-4DDE-88E5-433262A9B398}" presName="horz2" presStyleCnt="0"/>
      <dgm:spPr/>
    </dgm:pt>
    <dgm:pt modelId="{F95C82C4-2698-47C9-8CCC-14B7C04BD233}" type="pres">
      <dgm:prSet presAssocID="{D170A75A-1F70-4DDE-88E5-433262A9B398}" presName="horzSpace2" presStyleCnt="0"/>
      <dgm:spPr/>
    </dgm:pt>
    <dgm:pt modelId="{78EBD633-EFEF-4831-A8EE-03509243FEB4}" type="pres">
      <dgm:prSet presAssocID="{D170A75A-1F70-4DDE-88E5-433262A9B398}" presName="tx2" presStyleLbl="revTx" presStyleIdx="2" presStyleCnt="5"/>
      <dgm:spPr/>
    </dgm:pt>
    <dgm:pt modelId="{654F4494-26E7-4576-9E43-030DF97F5C15}" type="pres">
      <dgm:prSet presAssocID="{D170A75A-1F70-4DDE-88E5-433262A9B398}" presName="vert2" presStyleCnt="0"/>
      <dgm:spPr/>
    </dgm:pt>
    <dgm:pt modelId="{C11AEA77-145D-4B05-9DC8-EFE2D8804B35}" type="pres">
      <dgm:prSet presAssocID="{D170A75A-1F70-4DDE-88E5-433262A9B398}" presName="thinLine2b" presStyleLbl="callout" presStyleIdx="0" presStyleCnt="2"/>
      <dgm:spPr/>
    </dgm:pt>
    <dgm:pt modelId="{23D41DFE-D6B5-4D48-A1FB-F53CAD419C30}" type="pres">
      <dgm:prSet presAssocID="{D170A75A-1F70-4DDE-88E5-433262A9B398}" presName="vertSpace2b" presStyleCnt="0"/>
      <dgm:spPr/>
    </dgm:pt>
    <dgm:pt modelId="{929866D1-E8FB-4FB6-84B4-888A0E4C984F}" type="pres">
      <dgm:prSet presAssocID="{0C1C32D1-46F1-4064-B1FA-1A0C5297042F}" presName="horz2" presStyleCnt="0"/>
      <dgm:spPr/>
    </dgm:pt>
    <dgm:pt modelId="{2FCC39F1-D2DA-4D60-844F-6B3AF02AB8E6}" type="pres">
      <dgm:prSet presAssocID="{0C1C32D1-46F1-4064-B1FA-1A0C5297042F}" presName="horzSpace2" presStyleCnt="0"/>
      <dgm:spPr/>
    </dgm:pt>
    <dgm:pt modelId="{BEE616DB-B4D1-4BF3-B7DA-D1C758F91791}" type="pres">
      <dgm:prSet presAssocID="{0C1C32D1-46F1-4064-B1FA-1A0C5297042F}" presName="tx2" presStyleLbl="revTx" presStyleIdx="3" presStyleCnt="5"/>
      <dgm:spPr/>
    </dgm:pt>
    <dgm:pt modelId="{1367A940-8EAB-4E0D-A69E-3EC45729C000}" type="pres">
      <dgm:prSet presAssocID="{0C1C32D1-46F1-4064-B1FA-1A0C5297042F}" presName="vert2" presStyleCnt="0"/>
      <dgm:spPr/>
    </dgm:pt>
    <dgm:pt modelId="{CCB41976-E510-43ED-80F1-0924CAE0471E}" type="pres">
      <dgm:prSet presAssocID="{0C1C32D1-46F1-4064-B1FA-1A0C5297042F}" presName="thinLine2b" presStyleLbl="callout" presStyleIdx="1" presStyleCnt="2"/>
      <dgm:spPr/>
    </dgm:pt>
    <dgm:pt modelId="{38A91D84-1E07-4C56-BE6E-86145703BE2F}" type="pres">
      <dgm:prSet presAssocID="{0C1C32D1-46F1-4064-B1FA-1A0C5297042F}" presName="vertSpace2b" presStyleCnt="0"/>
      <dgm:spPr/>
    </dgm:pt>
    <dgm:pt modelId="{605EC319-656A-4E2D-AAF7-322D3C717DCA}" type="pres">
      <dgm:prSet presAssocID="{40688AB5-4601-42F4-800B-DA57730DF44C}" presName="thickLine" presStyleLbl="alignNode1" presStyleIdx="2" presStyleCnt="3"/>
      <dgm:spPr/>
    </dgm:pt>
    <dgm:pt modelId="{0D31AEC3-60E6-4783-AA27-649FE7EEBC7D}" type="pres">
      <dgm:prSet presAssocID="{40688AB5-4601-42F4-800B-DA57730DF44C}" presName="horz1" presStyleCnt="0"/>
      <dgm:spPr/>
    </dgm:pt>
    <dgm:pt modelId="{C8C6C858-FC50-4FF6-B0BE-340ECD5FB146}" type="pres">
      <dgm:prSet presAssocID="{40688AB5-4601-42F4-800B-DA57730DF44C}" presName="tx1" presStyleLbl="revTx" presStyleIdx="4" presStyleCnt="5"/>
      <dgm:spPr/>
    </dgm:pt>
    <dgm:pt modelId="{B128B869-CF42-4316-BDD7-8E7860774840}" type="pres">
      <dgm:prSet presAssocID="{40688AB5-4601-42F4-800B-DA57730DF44C}" presName="vert1" presStyleCnt="0"/>
      <dgm:spPr/>
    </dgm:pt>
  </dgm:ptLst>
  <dgm:cxnLst>
    <dgm:cxn modelId="{780F7209-5B35-4DE2-AE87-1D814D40E77F}" type="presOf" srcId="{31A5A2C5-30CA-45AA-8D29-655B22F53FD9}" destId="{D1FA6842-AD32-41F8-B8D6-41202A5EE3F3}" srcOrd="0" destOrd="0" presId="urn:microsoft.com/office/officeart/2008/layout/LinedList"/>
    <dgm:cxn modelId="{17A9A52F-6267-40F3-9ABE-5304F1506C0F}" srcId="{D792EC72-74BF-4A6C-8335-712E3BA9141E}" destId="{0C1C32D1-46F1-4064-B1FA-1A0C5297042F}" srcOrd="1" destOrd="0" parTransId="{A91C0E13-C806-4180-BCEE-BAB61D05515A}" sibTransId="{DF9AA82B-01DE-41B0-AFF4-C30D9459C07A}"/>
    <dgm:cxn modelId="{7D60FC67-33E5-4960-8F76-D7318A0E216F}" srcId="{AFA963DA-5979-4172-A4D7-03B3B3719519}" destId="{D792EC72-74BF-4A6C-8335-712E3BA9141E}" srcOrd="1" destOrd="0" parTransId="{17F2A3C4-46A2-4647-94A4-E4E7F05BC615}" sibTransId="{41626A5A-10C7-429E-B111-456184601A41}"/>
    <dgm:cxn modelId="{9EC3BF6A-C729-4469-9934-55394B58828B}" type="presOf" srcId="{D170A75A-1F70-4DDE-88E5-433262A9B398}" destId="{78EBD633-EFEF-4831-A8EE-03509243FEB4}" srcOrd="0" destOrd="0" presId="urn:microsoft.com/office/officeart/2008/layout/LinedList"/>
    <dgm:cxn modelId="{8AFC2E50-12FE-4866-B943-8070E45A0347}" srcId="{AFA963DA-5979-4172-A4D7-03B3B3719519}" destId="{40688AB5-4601-42F4-800B-DA57730DF44C}" srcOrd="2" destOrd="0" parTransId="{90591E0B-AE27-4021-8DB3-1E0CCDAD8B7A}" sibTransId="{4155C599-6852-426C-991A-FCBF524D5331}"/>
    <dgm:cxn modelId="{8BDF6A74-A4B5-4F67-90EA-4F777D13F5F6}" type="presOf" srcId="{0C1C32D1-46F1-4064-B1FA-1A0C5297042F}" destId="{BEE616DB-B4D1-4BF3-B7DA-D1C758F91791}" srcOrd="0" destOrd="0" presId="urn:microsoft.com/office/officeart/2008/layout/LinedList"/>
    <dgm:cxn modelId="{64194797-127E-4E2F-A59A-549C9E9C5FFA}" srcId="{D792EC72-74BF-4A6C-8335-712E3BA9141E}" destId="{D170A75A-1F70-4DDE-88E5-433262A9B398}" srcOrd="0" destOrd="0" parTransId="{AB91C0B3-7413-48FC-BD67-FE0EB8679D52}" sibTransId="{0764985B-E70F-47C9-8869-C6CDDC0B59FD}"/>
    <dgm:cxn modelId="{F9757E99-E15B-48C2-AA11-442336789E6D}" srcId="{AFA963DA-5979-4172-A4D7-03B3B3719519}" destId="{31A5A2C5-30CA-45AA-8D29-655B22F53FD9}" srcOrd="0" destOrd="0" parTransId="{DD0EC9E7-8647-4021-A73E-55A1BBDE7DC1}" sibTransId="{13996690-CF60-41DA-87AF-DDB0DFBB954C}"/>
    <dgm:cxn modelId="{5CF67CA7-0415-4136-9CD1-839BD2E8D161}" type="presOf" srcId="{40688AB5-4601-42F4-800B-DA57730DF44C}" destId="{C8C6C858-FC50-4FF6-B0BE-340ECD5FB146}" srcOrd="0" destOrd="0" presId="urn:microsoft.com/office/officeart/2008/layout/LinedList"/>
    <dgm:cxn modelId="{31C931CD-0817-4607-9C58-6BFE3A8624E7}" type="presOf" srcId="{D792EC72-74BF-4A6C-8335-712E3BA9141E}" destId="{4A623C0A-2154-4366-B108-3135B070C963}" srcOrd="0" destOrd="0" presId="urn:microsoft.com/office/officeart/2008/layout/LinedList"/>
    <dgm:cxn modelId="{D15210ED-9854-4BC1-AD38-2CDACD65638C}" type="presOf" srcId="{AFA963DA-5979-4172-A4D7-03B3B3719519}" destId="{9D691422-01E2-4281-8C37-4BCFE2147EC5}" srcOrd="0" destOrd="0" presId="urn:microsoft.com/office/officeart/2008/layout/LinedList"/>
    <dgm:cxn modelId="{DDC5DDCD-33B5-4070-ACCE-2C333426FEAF}" type="presParOf" srcId="{9D691422-01E2-4281-8C37-4BCFE2147EC5}" destId="{CE48776C-0F5F-4E6F-A3E1-B75485532F22}" srcOrd="0" destOrd="0" presId="urn:microsoft.com/office/officeart/2008/layout/LinedList"/>
    <dgm:cxn modelId="{93A3A8C2-4ACA-4D34-AE52-583D89354601}" type="presParOf" srcId="{9D691422-01E2-4281-8C37-4BCFE2147EC5}" destId="{21B5ACE4-F6D2-46DE-9DC2-626E67D46184}" srcOrd="1" destOrd="0" presId="urn:microsoft.com/office/officeart/2008/layout/LinedList"/>
    <dgm:cxn modelId="{C0AF8D3F-3DFE-4902-84E1-C947E4809564}" type="presParOf" srcId="{21B5ACE4-F6D2-46DE-9DC2-626E67D46184}" destId="{D1FA6842-AD32-41F8-B8D6-41202A5EE3F3}" srcOrd="0" destOrd="0" presId="urn:microsoft.com/office/officeart/2008/layout/LinedList"/>
    <dgm:cxn modelId="{F7286E35-48BD-4A7B-A8F1-664CFC57C3BC}" type="presParOf" srcId="{21B5ACE4-F6D2-46DE-9DC2-626E67D46184}" destId="{32DBE486-8573-4717-855A-6EA9FA208208}" srcOrd="1" destOrd="0" presId="urn:microsoft.com/office/officeart/2008/layout/LinedList"/>
    <dgm:cxn modelId="{A2659EE1-E46B-48BB-8051-0E8E2FE1CF36}" type="presParOf" srcId="{9D691422-01E2-4281-8C37-4BCFE2147EC5}" destId="{144B5970-9A16-4B99-8887-F6F6771FFEBE}" srcOrd="2" destOrd="0" presId="urn:microsoft.com/office/officeart/2008/layout/LinedList"/>
    <dgm:cxn modelId="{59E3FF01-A5A5-44FB-9137-B5024B7871A0}" type="presParOf" srcId="{9D691422-01E2-4281-8C37-4BCFE2147EC5}" destId="{459ADA2B-4321-488D-AA74-B3025814EE70}" srcOrd="3" destOrd="0" presId="urn:microsoft.com/office/officeart/2008/layout/LinedList"/>
    <dgm:cxn modelId="{FF56E01B-9156-4EF6-9810-6A5B4997C214}" type="presParOf" srcId="{459ADA2B-4321-488D-AA74-B3025814EE70}" destId="{4A623C0A-2154-4366-B108-3135B070C963}" srcOrd="0" destOrd="0" presId="urn:microsoft.com/office/officeart/2008/layout/LinedList"/>
    <dgm:cxn modelId="{23EE3DD4-9581-4D4A-B36F-CAC583F17794}" type="presParOf" srcId="{459ADA2B-4321-488D-AA74-B3025814EE70}" destId="{1BB0D955-8637-4764-B184-BDBC959A8D4C}" srcOrd="1" destOrd="0" presId="urn:microsoft.com/office/officeart/2008/layout/LinedList"/>
    <dgm:cxn modelId="{39C5F204-7398-454D-AD13-94D2F40AF5F1}" type="presParOf" srcId="{1BB0D955-8637-4764-B184-BDBC959A8D4C}" destId="{5A878565-710E-43B0-824B-45ABD5C7A6F2}" srcOrd="0" destOrd="0" presId="urn:microsoft.com/office/officeart/2008/layout/LinedList"/>
    <dgm:cxn modelId="{1B3FAF2A-A3A1-4213-84D6-28DD34FEAF71}" type="presParOf" srcId="{1BB0D955-8637-4764-B184-BDBC959A8D4C}" destId="{3FCC5F6E-6417-4497-8166-B24A9A10A8F1}" srcOrd="1" destOrd="0" presId="urn:microsoft.com/office/officeart/2008/layout/LinedList"/>
    <dgm:cxn modelId="{7AFEA946-4567-4F8C-87E7-052638152CCD}" type="presParOf" srcId="{3FCC5F6E-6417-4497-8166-B24A9A10A8F1}" destId="{F95C82C4-2698-47C9-8CCC-14B7C04BD233}" srcOrd="0" destOrd="0" presId="urn:microsoft.com/office/officeart/2008/layout/LinedList"/>
    <dgm:cxn modelId="{19BBB815-75E0-405E-8CA2-7037EDD64102}" type="presParOf" srcId="{3FCC5F6E-6417-4497-8166-B24A9A10A8F1}" destId="{78EBD633-EFEF-4831-A8EE-03509243FEB4}" srcOrd="1" destOrd="0" presId="urn:microsoft.com/office/officeart/2008/layout/LinedList"/>
    <dgm:cxn modelId="{FBE642E9-1343-4A27-ADDF-036162209866}" type="presParOf" srcId="{3FCC5F6E-6417-4497-8166-B24A9A10A8F1}" destId="{654F4494-26E7-4576-9E43-030DF97F5C15}" srcOrd="2" destOrd="0" presId="urn:microsoft.com/office/officeart/2008/layout/LinedList"/>
    <dgm:cxn modelId="{7740ECD1-4663-4144-9DC7-F20733560C65}" type="presParOf" srcId="{1BB0D955-8637-4764-B184-BDBC959A8D4C}" destId="{C11AEA77-145D-4B05-9DC8-EFE2D8804B35}" srcOrd="2" destOrd="0" presId="urn:microsoft.com/office/officeart/2008/layout/LinedList"/>
    <dgm:cxn modelId="{13BC9782-53F9-44D0-9B42-AFE2022D469B}" type="presParOf" srcId="{1BB0D955-8637-4764-B184-BDBC959A8D4C}" destId="{23D41DFE-D6B5-4D48-A1FB-F53CAD419C30}" srcOrd="3" destOrd="0" presId="urn:microsoft.com/office/officeart/2008/layout/LinedList"/>
    <dgm:cxn modelId="{87274297-A59F-47DA-BBF5-2AFF6008D4B6}" type="presParOf" srcId="{1BB0D955-8637-4764-B184-BDBC959A8D4C}" destId="{929866D1-E8FB-4FB6-84B4-888A0E4C984F}" srcOrd="4" destOrd="0" presId="urn:microsoft.com/office/officeart/2008/layout/LinedList"/>
    <dgm:cxn modelId="{9B8D8FEB-230E-4DB1-8FA7-B58B871AEA5C}" type="presParOf" srcId="{929866D1-E8FB-4FB6-84B4-888A0E4C984F}" destId="{2FCC39F1-D2DA-4D60-844F-6B3AF02AB8E6}" srcOrd="0" destOrd="0" presId="urn:microsoft.com/office/officeart/2008/layout/LinedList"/>
    <dgm:cxn modelId="{3BFA2CAD-56F8-49CD-A63F-0388E300D9D4}" type="presParOf" srcId="{929866D1-E8FB-4FB6-84B4-888A0E4C984F}" destId="{BEE616DB-B4D1-4BF3-B7DA-D1C758F91791}" srcOrd="1" destOrd="0" presId="urn:microsoft.com/office/officeart/2008/layout/LinedList"/>
    <dgm:cxn modelId="{37CA46DE-AB2D-4970-93BA-45142C9E4D9B}" type="presParOf" srcId="{929866D1-E8FB-4FB6-84B4-888A0E4C984F}" destId="{1367A940-8EAB-4E0D-A69E-3EC45729C000}" srcOrd="2" destOrd="0" presId="urn:microsoft.com/office/officeart/2008/layout/LinedList"/>
    <dgm:cxn modelId="{A6AC8B1B-ACBD-4FB0-B857-D2733F7CC2F2}" type="presParOf" srcId="{1BB0D955-8637-4764-B184-BDBC959A8D4C}" destId="{CCB41976-E510-43ED-80F1-0924CAE0471E}" srcOrd="5" destOrd="0" presId="urn:microsoft.com/office/officeart/2008/layout/LinedList"/>
    <dgm:cxn modelId="{DF003656-72AF-4E30-AF44-C6473FC001A4}" type="presParOf" srcId="{1BB0D955-8637-4764-B184-BDBC959A8D4C}" destId="{38A91D84-1E07-4C56-BE6E-86145703BE2F}" srcOrd="6" destOrd="0" presId="urn:microsoft.com/office/officeart/2008/layout/LinedList"/>
    <dgm:cxn modelId="{BDB0691D-2EF5-4CDE-8A4F-D5B902590FB9}" type="presParOf" srcId="{9D691422-01E2-4281-8C37-4BCFE2147EC5}" destId="{605EC319-656A-4E2D-AAF7-322D3C717DCA}" srcOrd="4" destOrd="0" presId="urn:microsoft.com/office/officeart/2008/layout/LinedList"/>
    <dgm:cxn modelId="{A4B7B3B5-5AC8-4F5E-A84B-1A424EECF389}" type="presParOf" srcId="{9D691422-01E2-4281-8C37-4BCFE2147EC5}" destId="{0D31AEC3-60E6-4783-AA27-649FE7EEBC7D}" srcOrd="5" destOrd="0" presId="urn:microsoft.com/office/officeart/2008/layout/LinedList"/>
    <dgm:cxn modelId="{A41B52E0-0466-41DB-93F3-C1C649B60AAA}" type="presParOf" srcId="{0D31AEC3-60E6-4783-AA27-649FE7EEBC7D}" destId="{C8C6C858-FC50-4FF6-B0BE-340ECD5FB146}" srcOrd="0" destOrd="0" presId="urn:microsoft.com/office/officeart/2008/layout/LinedList"/>
    <dgm:cxn modelId="{CAC27C21-6BE4-4215-98C4-9FC849CB4432}" type="presParOf" srcId="{0D31AEC3-60E6-4783-AA27-649FE7EEBC7D}" destId="{B128B869-CF42-4316-BDD7-8E78607748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50CC04-ED48-450E-A141-B8CD4C121E7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97E559C3-A030-4B87-841D-79C63B027CE4}">
      <dgm:prSet/>
      <dgm:spPr/>
      <dgm:t>
        <a:bodyPr/>
        <a:lstStyle/>
        <a:p>
          <a:pPr>
            <a:defRPr cap="all"/>
          </a:pPr>
          <a:r>
            <a:rPr lang="en-US"/>
            <a:t>Running K8s cluster – kind</a:t>
          </a:r>
        </a:p>
      </dgm:t>
    </dgm:pt>
    <dgm:pt modelId="{0CA5F68B-FDB5-4543-B97A-01675AC0E680}" type="parTrans" cxnId="{93039A1F-59B9-4CCD-8A36-E7DD71407E85}">
      <dgm:prSet/>
      <dgm:spPr/>
      <dgm:t>
        <a:bodyPr/>
        <a:lstStyle/>
        <a:p>
          <a:endParaRPr lang="en-US"/>
        </a:p>
      </dgm:t>
    </dgm:pt>
    <dgm:pt modelId="{A046E728-20B7-46AB-AE8F-0D8AD55EDB95}" type="sibTrans" cxnId="{93039A1F-59B9-4CCD-8A36-E7DD71407E85}">
      <dgm:prSet/>
      <dgm:spPr/>
      <dgm:t>
        <a:bodyPr/>
        <a:lstStyle/>
        <a:p>
          <a:endParaRPr lang="en-US"/>
        </a:p>
      </dgm:t>
    </dgm:pt>
    <dgm:pt modelId="{912C759F-38E0-459D-AF15-D427DF4EE197}">
      <dgm:prSet/>
      <dgm:spPr/>
      <dgm:t>
        <a:bodyPr/>
        <a:lstStyle/>
        <a:p>
          <a:pPr>
            <a:defRPr cap="all"/>
          </a:pPr>
          <a:r>
            <a:rPr lang="en-US"/>
            <a:t>Container image accessible by K8s Nodes</a:t>
          </a:r>
        </a:p>
      </dgm:t>
    </dgm:pt>
    <dgm:pt modelId="{17DA40B0-6841-4978-8167-67DD40364B01}" type="parTrans" cxnId="{AA681A85-8C74-41D5-B495-855EA48E37CC}">
      <dgm:prSet/>
      <dgm:spPr/>
      <dgm:t>
        <a:bodyPr/>
        <a:lstStyle/>
        <a:p>
          <a:endParaRPr lang="en-US"/>
        </a:p>
      </dgm:t>
    </dgm:pt>
    <dgm:pt modelId="{2E95F8EB-99BB-401F-947E-F3E7207F5BBC}" type="sibTrans" cxnId="{AA681A85-8C74-41D5-B495-855EA48E37CC}">
      <dgm:prSet/>
      <dgm:spPr/>
      <dgm:t>
        <a:bodyPr/>
        <a:lstStyle/>
        <a:p>
          <a:endParaRPr lang="en-US"/>
        </a:p>
      </dgm:t>
    </dgm:pt>
    <dgm:pt modelId="{57651CF6-3614-4F44-A8DC-2165EED2AE11}" type="pres">
      <dgm:prSet presAssocID="{6850CC04-ED48-450E-A141-B8CD4C121E7C}" presName="root" presStyleCnt="0">
        <dgm:presLayoutVars>
          <dgm:dir/>
          <dgm:resizeHandles val="exact"/>
        </dgm:presLayoutVars>
      </dgm:prSet>
      <dgm:spPr/>
    </dgm:pt>
    <dgm:pt modelId="{08AE63ED-072C-4990-8A6D-B21B6FCF655A}" type="pres">
      <dgm:prSet presAssocID="{97E559C3-A030-4B87-841D-79C63B027CE4}" presName="compNode" presStyleCnt="0"/>
      <dgm:spPr/>
    </dgm:pt>
    <dgm:pt modelId="{1D60CC5B-03B4-494F-B52B-A0BB15C7AA65}" type="pres">
      <dgm:prSet presAssocID="{97E559C3-A030-4B87-841D-79C63B027CE4}" presName="iconBgRect" presStyleLbl="bgShp" presStyleIdx="0" presStyleCnt="2"/>
      <dgm:spPr/>
    </dgm:pt>
    <dgm:pt modelId="{79F38D4A-5B6F-4F09-BAB2-93B120803022}" type="pres">
      <dgm:prSet presAssocID="{97E559C3-A030-4B87-841D-79C63B027CE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045A34C-41A5-4427-A14F-F4D08D24001D}" type="pres">
      <dgm:prSet presAssocID="{97E559C3-A030-4B87-841D-79C63B027CE4}" presName="spaceRect" presStyleCnt="0"/>
      <dgm:spPr/>
    </dgm:pt>
    <dgm:pt modelId="{CC155C37-ED08-42E6-8CD4-F7E9C0FBFB46}" type="pres">
      <dgm:prSet presAssocID="{97E559C3-A030-4B87-841D-79C63B027CE4}" presName="textRect" presStyleLbl="revTx" presStyleIdx="0" presStyleCnt="2">
        <dgm:presLayoutVars>
          <dgm:chMax val="1"/>
          <dgm:chPref val="1"/>
        </dgm:presLayoutVars>
      </dgm:prSet>
      <dgm:spPr/>
    </dgm:pt>
    <dgm:pt modelId="{10A97AF5-2DDC-470E-9350-BF669665531B}" type="pres">
      <dgm:prSet presAssocID="{A046E728-20B7-46AB-AE8F-0D8AD55EDB95}" presName="sibTrans" presStyleCnt="0"/>
      <dgm:spPr/>
    </dgm:pt>
    <dgm:pt modelId="{5D001D3C-7C25-4344-B792-51781671689B}" type="pres">
      <dgm:prSet presAssocID="{912C759F-38E0-459D-AF15-D427DF4EE197}" presName="compNode" presStyleCnt="0"/>
      <dgm:spPr/>
    </dgm:pt>
    <dgm:pt modelId="{6C5928F8-E087-489B-AD44-833EAD9DFB12}" type="pres">
      <dgm:prSet presAssocID="{912C759F-38E0-459D-AF15-D427DF4EE197}" presName="iconBgRect" presStyleLbl="bgShp" presStyleIdx="1" presStyleCnt="2"/>
      <dgm:spPr/>
    </dgm:pt>
    <dgm:pt modelId="{D275ADC1-BF7A-4E9C-8B06-41A8AAAF7ABE}" type="pres">
      <dgm:prSet presAssocID="{912C759F-38E0-459D-AF15-D427DF4EE1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7CB8E3-F451-46DA-AD33-CA61AD22F28C}" type="pres">
      <dgm:prSet presAssocID="{912C759F-38E0-459D-AF15-D427DF4EE197}" presName="spaceRect" presStyleCnt="0"/>
      <dgm:spPr/>
    </dgm:pt>
    <dgm:pt modelId="{9F8D2811-ACA2-455F-99CD-E283660B5BA8}" type="pres">
      <dgm:prSet presAssocID="{912C759F-38E0-459D-AF15-D427DF4EE19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3039A1F-59B9-4CCD-8A36-E7DD71407E85}" srcId="{6850CC04-ED48-450E-A141-B8CD4C121E7C}" destId="{97E559C3-A030-4B87-841D-79C63B027CE4}" srcOrd="0" destOrd="0" parTransId="{0CA5F68B-FDB5-4543-B97A-01675AC0E680}" sibTransId="{A046E728-20B7-46AB-AE8F-0D8AD55EDB95}"/>
    <dgm:cxn modelId="{75915D60-ECE7-4014-B365-C9B2E3E1922E}" type="presOf" srcId="{912C759F-38E0-459D-AF15-D427DF4EE197}" destId="{9F8D2811-ACA2-455F-99CD-E283660B5BA8}" srcOrd="0" destOrd="0" presId="urn:microsoft.com/office/officeart/2018/5/layout/IconCircleLabelList"/>
    <dgm:cxn modelId="{AA681A85-8C74-41D5-B495-855EA48E37CC}" srcId="{6850CC04-ED48-450E-A141-B8CD4C121E7C}" destId="{912C759F-38E0-459D-AF15-D427DF4EE197}" srcOrd="1" destOrd="0" parTransId="{17DA40B0-6841-4978-8167-67DD40364B01}" sibTransId="{2E95F8EB-99BB-401F-947E-F3E7207F5BBC}"/>
    <dgm:cxn modelId="{EDFA60EA-28AF-4D85-BD63-9691C344BF35}" type="presOf" srcId="{97E559C3-A030-4B87-841D-79C63B027CE4}" destId="{CC155C37-ED08-42E6-8CD4-F7E9C0FBFB46}" srcOrd="0" destOrd="0" presId="urn:microsoft.com/office/officeart/2018/5/layout/IconCircleLabelList"/>
    <dgm:cxn modelId="{ECA2A9F8-6341-49C3-BA82-33A3FAD3F83A}" type="presOf" srcId="{6850CC04-ED48-450E-A141-B8CD4C121E7C}" destId="{57651CF6-3614-4F44-A8DC-2165EED2AE11}" srcOrd="0" destOrd="0" presId="urn:microsoft.com/office/officeart/2018/5/layout/IconCircleLabelList"/>
    <dgm:cxn modelId="{133AD7D6-67F4-4009-8033-CF646A586675}" type="presParOf" srcId="{57651CF6-3614-4F44-A8DC-2165EED2AE11}" destId="{08AE63ED-072C-4990-8A6D-B21B6FCF655A}" srcOrd="0" destOrd="0" presId="urn:microsoft.com/office/officeart/2018/5/layout/IconCircleLabelList"/>
    <dgm:cxn modelId="{89C94125-BB02-40B7-8CB0-7EBA6FC092E5}" type="presParOf" srcId="{08AE63ED-072C-4990-8A6D-B21B6FCF655A}" destId="{1D60CC5B-03B4-494F-B52B-A0BB15C7AA65}" srcOrd="0" destOrd="0" presId="urn:microsoft.com/office/officeart/2018/5/layout/IconCircleLabelList"/>
    <dgm:cxn modelId="{376C4176-165C-4850-8EFF-F99ABF18EF2B}" type="presParOf" srcId="{08AE63ED-072C-4990-8A6D-B21B6FCF655A}" destId="{79F38D4A-5B6F-4F09-BAB2-93B120803022}" srcOrd="1" destOrd="0" presId="urn:microsoft.com/office/officeart/2018/5/layout/IconCircleLabelList"/>
    <dgm:cxn modelId="{38A925E8-DB22-4341-9E51-DA12E731952D}" type="presParOf" srcId="{08AE63ED-072C-4990-8A6D-B21B6FCF655A}" destId="{0045A34C-41A5-4427-A14F-F4D08D24001D}" srcOrd="2" destOrd="0" presId="urn:microsoft.com/office/officeart/2018/5/layout/IconCircleLabelList"/>
    <dgm:cxn modelId="{56E944D5-C507-4D84-8CC2-8465E377ECE3}" type="presParOf" srcId="{08AE63ED-072C-4990-8A6D-B21B6FCF655A}" destId="{CC155C37-ED08-42E6-8CD4-F7E9C0FBFB46}" srcOrd="3" destOrd="0" presId="urn:microsoft.com/office/officeart/2018/5/layout/IconCircleLabelList"/>
    <dgm:cxn modelId="{FDC9AB2D-E07D-44B1-8B2F-7FD31DF12432}" type="presParOf" srcId="{57651CF6-3614-4F44-A8DC-2165EED2AE11}" destId="{10A97AF5-2DDC-470E-9350-BF669665531B}" srcOrd="1" destOrd="0" presId="urn:microsoft.com/office/officeart/2018/5/layout/IconCircleLabelList"/>
    <dgm:cxn modelId="{4AC4628A-7CEA-46B4-8DF8-D50277D1E59D}" type="presParOf" srcId="{57651CF6-3614-4F44-A8DC-2165EED2AE11}" destId="{5D001D3C-7C25-4344-B792-51781671689B}" srcOrd="2" destOrd="0" presId="urn:microsoft.com/office/officeart/2018/5/layout/IconCircleLabelList"/>
    <dgm:cxn modelId="{F8699F10-7A33-4E6B-950C-C88610D3A071}" type="presParOf" srcId="{5D001D3C-7C25-4344-B792-51781671689B}" destId="{6C5928F8-E087-489B-AD44-833EAD9DFB12}" srcOrd="0" destOrd="0" presId="urn:microsoft.com/office/officeart/2018/5/layout/IconCircleLabelList"/>
    <dgm:cxn modelId="{203011BF-F6E6-4E34-AF84-3BD17AF52E59}" type="presParOf" srcId="{5D001D3C-7C25-4344-B792-51781671689B}" destId="{D275ADC1-BF7A-4E9C-8B06-41A8AAAF7ABE}" srcOrd="1" destOrd="0" presId="urn:microsoft.com/office/officeart/2018/5/layout/IconCircleLabelList"/>
    <dgm:cxn modelId="{402E5791-7E11-4FE4-8008-66CF04EFF890}" type="presParOf" srcId="{5D001D3C-7C25-4344-B792-51781671689B}" destId="{467CB8E3-F451-46DA-AD33-CA61AD22F28C}" srcOrd="2" destOrd="0" presId="urn:microsoft.com/office/officeart/2018/5/layout/IconCircleLabelList"/>
    <dgm:cxn modelId="{29C4D762-6E5E-42DB-BA8C-4560A87B98B4}" type="presParOf" srcId="{5D001D3C-7C25-4344-B792-51781671689B}" destId="{9F8D2811-ACA2-455F-99CD-E283660B5BA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17055F-C28B-4050-8F4A-F5EA3AF4CB8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C6E339E-59B0-41FD-A828-9118E47D32BE}">
      <dgm:prSet/>
      <dgm:spPr/>
      <dgm:t>
        <a:bodyPr/>
        <a:lstStyle/>
        <a:p>
          <a:r>
            <a:rPr lang="en-US" dirty="0"/>
            <a:t># Deploy EC2 instance</a:t>
          </a:r>
        </a:p>
      </dgm:t>
    </dgm:pt>
    <dgm:pt modelId="{FE3C0DCE-0D14-40F3-81C5-BB7ED3786DAD}" type="parTrans" cxnId="{40AC0066-391A-4D61-BA04-C545A9FE8119}">
      <dgm:prSet/>
      <dgm:spPr/>
      <dgm:t>
        <a:bodyPr/>
        <a:lstStyle/>
        <a:p>
          <a:endParaRPr lang="en-US"/>
        </a:p>
      </dgm:t>
    </dgm:pt>
    <dgm:pt modelId="{36AAA04A-2058-4B29-92FA-09926A8A2261}" type="sibTrans" cxnId="{40AC0066-391A-4D61-BA04-C545A9FE8119}">
      <dgm:prSet/>
      <dgm:spPr/>
      <dgm:t>
        <a:bodyPr/>
        <a:lstStyle/>
        <a:p>
          <a:endParaRPr lang="en-US"/>
        </a:p>
      </dgm:t>
    </dgm:pt>
    <dgm:pt modelId="{E71046B9-15FC-42D8-B0C9-54075207FCFC}">
      <dgm:prSet/>
      <dgm:spPr/>
      <dgm:t>
        <a:bodyPr/>
        <a:lstStyle/>
        <a:p>
          <a:r>
            <a:rPr lang="en-US" dirty="0" err="1"/>
            <a:t>ssh</a:t>
          </a:r>
          <a:r>
            <a:rPr lang="en-US" dirty="0"/>
            <a:t>-keygen –f week5</a:t>
          </a:r>
        </a:p>
      </dgm:t>
    </dgm:pt>
    <dgm:pt modelId="{0727BC15-7217-4B70-8E7F-906AC60054B8}" type="parTrans" cxnId="{18009EEE-9FD5-4BDB-92BC-A7CB3BD6D57C}">
      <dgm:prSet/>
      <dgm:spPr/>
      <dgm:t>
        <a:bodyPr/>
        <a:lstStyle/>
        <a:p>
          <a:endParaRPr lang="en-US"/>
        </a:p>
      </dgm:t>
    </dgm:pt>
    <dgm:pt modelId="{1300B35E-480C-4C0E-8A1E-E243EFAB912A}" type="sibTrans" cxnId="{18009EEE-9FD5-4BDB-92BC-A7CB3BD6D57C}">
      <dgm:prSet/>
      <dgm:spPr/>
      <dgm:t>
        <a:bodyPr/>
        <a:lstStyle/>
        <a:p>
          <a:endParaRPr lang="en-US"/>
        </a:p>
      </dgm:t>
    </dgm:pt>
    <dgm:pt modelId="{6A3C732C-2B30-4962-BFD7-0DDB69048C77}">
      <dgm:prSet/>
      <dgm:spPr/>
      <dgm:t>
        <a:bodyPr/>
        <a:lstStyle/>
        <a:p>
          <a:r>
            <a:rPr lang="en-US" dirty="0"/>
            <a:t>terraform </a:t>
          </a:r>
          <a:r>
            <a:rPr lang="en-US" dirty="0" err="1"/>
            <a:t>init</a:t>
          </a:r>
        </a:p>
      </dgm:t>
    </dgm:pt>
    <dgm:pt modelId="{6D716364-F791-46A8-AAF0-71E704E1F589}" type="parTrans" cxnId="{1369DBC9-238E-416D-BD4A-032E8B5D6995}">
      <dgm:prSet/>
      <dgm:spPr/>
      <dgm:t>
        <a:bodyPr/>
        <a:lstStyle/>
        <a:p>
          <a:endParaRPr lang="en-US"/>
        </a:p>
      </dgm:t>
    </dgm:pt>
    <dgm:pt modelId="{4C722140-C487-4293-BC1E-B5A6D264DED8}" type="sibTrans" cxnId="{1369DBC9-238E-416D-BD4A-032E8B5D6995}">
      <dgm:prSet/>
      <dgm:spPr/>
      <dgm:t>
        <a:bodyPr/>
        <a:lstStyle/>
        <a:p>
          <a:endParaRPr lang="en-US"/>
        </a:p>
      </dgm:t>
    </dgm:pt>
    <dgm:pt modelId="{429CD8F6-0DFB-41EA-93D3-2A29EAFD26E2}">
      <dgm:prSet/>
      <dgm:spPr/>
      <dgm:t>
        <a:bodyPr/>
        <a:lstStyle/>
        <a:p>
          <a:r>
            <a:rPr lang="en-US" dirty="0"/>
            <a:t>terraform apply—auto-approve</a:t>
          </a:r>
        </a:p>
      </dgm:t>
    </dgm:pt>
    <dgm:pt modelId="{6C12B159-C469-4E1A-9998-B9074D112039}" type="parTrans" cxnId="{CD4150F3-5BC2-40D1-BD25-E5BE3D37677E}">
      <dgm:prSet/>
      <dgm:spPr/>
      <dgm:t>
        <a:bodyPr/>
        <a:lstStyle/>
        <a:p>
          <a:endParaRPr lang="en-US"/>
        </a:p>
      </dgm:t>
    </dgm:pt>
    <dgm:pt modelId="{EDCE7B2E-E115-46FB-A7A3-68D664A0C4AE}" type="sibTrans" cxnId="{CD4150F3-5BC2-40D1-BD25-E5BE3D37677E}">
      <dgm:prSet/>
      <dgm:spPr/>
      <dgm:t>
        <a:bodyPr/>
        <a:lstStyle/>
        <a:p>
          <a:endParaRPr lang="en-US"/>
        </a:p>
      </dgm:t>
    </dgm:pt>
    <dgm:pt modelId="{7DFC6A2A-3F52-4616-A63C-4394C21799C5}">
      <dgm:prSet/>
      <dgm:spPr/>
      <dgm:t>
        <a:bodyPr/>
        <a:lstStyle/>
        <a:p>
          <a:r>
            <a:rPr lang="en-US" dirty="0"/>
            <a:t># Copy the installation files to the instance</a:t>
          </a:r>
        </a:p>
      </dgm:t>
    </dgm:pt>
    <dgm:pt modelId="{6EFD53EF-0E6F-4818-B65F-5D4487D625AD}" type="parTrans" cxnId="{8FC8B1EC-6C7C-4479-B12F-597F26006FB0}">
      <dgm:prSet/>
      <dgm:spPr/>
      <dgm:t>
        <a:bodyPr/>
        <a:lstStyle/>
        <a:p>
          <a:endParaRPr lang="en-US"/>
        </a:p>
      </dgm:t>
    </dgm:pt>
    <dgm:pt modelId="{52FCB677-1FD6-4CC6-8CBE-46F5E5973F6F}" type="sibTrans" cxnId="{8FC8B1EC-6C7C-4479-B12F-597F26006FB0}">
      <dgm:prSet/>
      <dgm:spPr/>
      <dgm:t>
        <a:bodyPr/>
        <a:lstStyle/>
        <a:p>
          <a:endParaRPr lang="en-US"/>
        </a:p>
      </dgm:t>
    </dgm:pt>
    <dgm:pt modelId="{C33EC00F-F357-4FCE-93E2-1A07ADD89BB9}">
      <dgm:prSet/>
      <dgm:spPr/>
      <dgm:t>
        <a:bodyPr/>
        <a:lstStyle/>
        <a:p>
          <a:r>
            <a:rPr lang="en-US" dirty="0" err="1"/>
            <a:t>scp</a:t>
          </a:r>
          <a:r>
            <a:rPr lang="en-US" dirty="0"/>
            <a:t> -</a:t>
          </a:r>
          <a:r>
            <a:rPr lang="en-US" dirty="0" err="1"/>
            <a:t>i</a:t>
          </a:r>
          <a:r>
            <a:rPr lang="en-US" dirty="0"/>
            <a:t> week5 init_kind.sh </a:t>
          </a:r>
          <a:r>
            <a:rPr lang="en-US" dirty="0" err="1"/>
            <a:t>kind.yaml</a:t>
          </a:r>
          <a:r>
            <a:rPr lang="en-US" dirty="0"/>
            <a:t> 44.196.58.89:/</a:t>
          </a:r>
          <a:r>
            <a:rPr lang="en-US" dirty="0" err="1"/>
            <a:t>tmp</a:t>
          </a:r>
        </a:p>
      </dgm:t>
    </dgm:pt>
    <dgm:pt modelId="{F440B623-39D2-45AA-B4C7-E70C6BA275C6}" type="parTrans" cxnId="{AA9A8886-0061-4E7F-8A55-8A7AF02F11DF}">
      <dgm:prSet/>
      <dgm:spPr/>
      <dgm:t>
        <a:bodyPr/>
        <a:lstStyle/>
        <a:p>
          <a:endParaRPr lang="en-US"/>
        </a:p>
      </dgm:t>
    </dgm:pt>
    <dgm:pt modelId="{2CF1F94D-192C-4CAB-A8E1-DBD91C0F0E61}" type="sibTrans" cxnId="{AA9A8886-0061-4E7F-8A55-8A7AF02F11DF}">
      <dgm:prSet/>
      <dgm:spPr/>
      <dgm:t>
        <a:bodyPr/>
        <a:lstStyle/>
        <a:p>
          <a:endParaRPr lang="en-US"/>
        </a:p>
      </dgm:t>
    </dgm:pt>
    <dgm:pt modelId="{B674C767-71D9-428C-8409-2E268CCD636B}">
      <dgm:prSet/>
      <dgm:spPr/>
      <dgm:t>
        <a:bodyPr/>
        <a:lstStyle/>
        <a:p>
          <a:r>
            <a:rPr lang="en-US" dirty="0"/>
            <a:t># Log into the instance</a:t>
          </a:r>
        </a:p>
      </dgm:t>
    </dgm:pt>
    <dgm:pt modelId="{06EA8BE1-3319-485D-88E4-2E9C61415754}" type="parTrans" cxnId="{7D1FB4D3-4FC4-414A-AD42-D3034EF03769}">
      <dgm:prSet/>
      <dgm:spPr/>
      <dgm:t>
        <a:bodyPr/>
        <a:lstStyle/>
        <a:p>
          <a:endParaRPr lang="en-US"/>
        </a:p>
      </dgm:t>
    </dgm:pt>
    <dgm:pt modelId="{0600587A-955F-4044-9175-0521F7DD3045}" type="sibTrans" cxnId="{7D1FB4D3-4FC4-414A-AD42-D3034EF03769}">
      <dgm:prSet/>
      <dgm:spPr/>
      <dgm:t>
        <a:bodyPr/>
        <a:lstStyle/>
        <a:p>
          <a:endParaRPr lang="en-US"/>
        </a:p>
      </dgm:t>
    </dgm:pt>
    <dgm:pt modelId="{876655D7-A640-4D30-A202-1A4553638FB5}">
      <dgm:prSet/>
      <dgm:spPr/>
      <dgm:t>
        <a:bodyPr/>
        <a:lstStyle/>
        <a:p>
          <a:r>
            <a:rPr lang="en-US" dirty="0" err="1"/>
            <a:t>ssh</a:t>
          </a:r>
          <a:r>
            <a:rPr lang="en-US" dirty="0"/>
            <a:t> -I week5 &lt;public </a:t>
          </a:r>
          <a:r>
            <a:rPr lang="en-US" dirty="0" err="1"/>
            <a:t>ip</a:t>
          </a:r>
          <a:r>
            <a:rPr lang="en-US" dirty="0"/>
            <a:t>&gt;</a:t>
          </a:r>
        </a:p>
      </dgm:t>
    </dgm:pt>
    <dgm:pt modelId="{A6A0CBDE-E0AB-41B8-AAEF-EC1861CC91F9}" type="parTrans" cxnId="{99074A37-1BC8-4F1A-95F8-86EC9EA72157}">
      <dgm:prSet/>
      <dgm:spPr/>
      <dgm:t>
        <a:bodyPr/>
        <a:lstStyle/>
        <a:p>
          <a:endParaRPr lang="en-US"/>
        </a:p>
      </dgm:t>
    </dgm:pt>
    <dgm:pt modelId="{A9CCD96D-3161-4CAC-9702-F9845E5F2CF6}" type="sibTrans" cxnId="{99074A37-1BC8-4F1A-95F8-86EC9EA72157}">
      <dgm:prSet/>
      <dgm:spPr/>
      <dgm:t>
        <a:bodyPr/>
        <a:lstStyle/>
        <a:p>
          <a:endParaRPr lang="en-US"/>
        </a:p>
      </dgm:t>
    </dgm:pt>
    <dgm:pt modelId="{3C1A9F4D-7959-44B3-90A5-8DAE9565F75E}">
      <dgm:prSet/>
      <dgm:spPr/>
      <dgm:t>
        <a:bodyPr/>
        <a:lstStyle/>
        <a:p>
          <a:r>
            <a:rPr lang="en-US" dirty="0"/>
            <a:t># Update permissions</a:t>
          </a:r>
        </a:p>
      </dgm:t>
    </dgm:pt>
    <dgm:pt modelId="{074758D0-BEB4-4CB7-A4E4-3C953882B36E}" type="parTrans" cxnId="{EBABDA64-A2D3-4071-AA2C-44DC5C0DC3C8}">
      <dgm:prSet/>
      <dgm:spPr/>
      <dgm:t>
        <a:bodyPr/>
        <a:lstStyle/>
        <a:p>
          <a:endParaRPr lang="en-US"/>
        </a:p>
      </dgm:t>
    </dgm:pt>
    <dgm:pt modelId="{DCB849E0-5863-45C6-9B16-9A2D6BBF45F6}" type="sibTrans" cxnId="{EBABDA64-A2D3-4071-AA2C-44DC5C0DC3C8}">
      <dgm:prSet/>
      <dgm:spPr/>
      <dgm:t>
        <a:bodyPr/>
        <a:lstStyle/>
        <a:p>
          <a:endParaRPr lang="en-US"/>
        </a:p>
      </dgm:t>
    </dgm:pt>
    <dgm:pt modelId="{16956697-99CB-4CBD-9B3D-EE7C55BC74CB}">
      <dgm:prSet/>
      <dgm:spPr/>
      <dgm:t>
        <a:bodyPr/>
        <a:lstStyle/>
        <a:p>
          <a:r>
            <a:rPr lang="en-US" dirty="0"/>
            <a:t>cd /</a:t>
          </a:r>
          <a:r>
            <a:rPr lang="en-US" dirty="0" err="1"/>
            <a:t>tmp</a:t>
          </a:r>
        </a:p>
      </dgm:t>
    </dgm:pt>
    <dgm:pt modelId="{1BB9DC3E-8FF4-4DD7-AB75-F3A649B57767}" type="parTrans" cxnId="{D79935F8-CF05-4DA0-A369-1C955251DED4}">
      <dgm:prSet/>
      <dgm:spPr/>
      <dgm:t>
        <a:bodyPr/>
        <a:lstStyle/>
        <a:p>
          <a:endParaRPr lang="en-US"/>
        </a:p>
      </dgm:t>
    </dgm:pt>
    <dgm:pt modelId="{BEA31E9C-6079-4E87-8AAB-9056F54EBBFD}" type="sibTrans" cxnId="{D79935F8-CF05-4DA0-A369-1C955251DED4}">
      <dgm:prSet/>
      <dgm:spPr/>
      <dgm:t>
        <a:bodyPr/>
        <a:lstStyle/>
        <a:p>
          <a:endParaRPr lang="en-US"/>
        </a:p>
      </dgm:t>
    </dgm:pt>
    <dgm:pt modelId="{5EF6BA9C-F148-41BA-B582-7F28EFA5D43F}">
      <dgm:prSet/>
      <dgm:spPr/>
      <dgm:t>
        <a:bodyPr/>
        <a:lstStyle/>
        <a:p>
          <a:r>
            <a:rPr lang="en-US" dirty="0" err="1"/>
            <a:t>chmod</a:t>
          </a:r>
          <a:r>
            <a:rPr lang="en-US" dirty="0"/>
            <a:t> 777 init_kind.sh </a:t>
          </a:r>
        </a:p>
      </dgm:t>
    </dgm:pt>
    <dgm:pt modelId="{18B8524B-29BF-4A47-9019-ACE41C9BDC25}" type="parTrans" cxnId="{47D1082A-2AF8-42BE-AF9A-9231E8619012}">
      <dgm:prSet/>
      <dgm:spPr/>
      <dgm:t>
        <a:bodyPr/>
        <a:lstStyle/>
        <a:p>
          <a:endParaRPr lang="en-US"/>
        </a:p>
      </dgm:t>
    </dgm:pt>
    <dgm:pt modelId="{3210057D-5C51-4A24-B3E8-D3AE44AC9DC8}" type="sibTrans" cxnId="{47D1082A-2AF8-42BE-AF9A-9231E8619012}">
      <dgm:prSet/>
      <dgm:spPr/>
      <dgm:t>
        <a:bodyPr/>
        <a:lstStyle/>
        <a:p>
          <a:endParaRPr lang="en-US"/>
        </a:p>
      </dgm:t>
    </dgm:pt>
    <dgm:pt modelId="{4B1939FC-2BC3-40F7-AE04-E06CB7535043}">
      <dgm:prSet/>
      <dgm:spPr/>
      <dgm:t>
        <a:bodyPr/>
        <a:lstStyle/>
        <a:p>
          <a:pPr rtl="0"/>
          <a:r>
            <a:rPr lang="en-US" dirty="0"/>
            <a:t># Run installation script</a:t>
          </a:r>
          <a:r>
            <a:rPr lang="en-US" dirty="0">
              <a:latin typeface="Calibri Light" panose="020F0302020204030204"/>
            </a:rPr>
            <a:t>. If the command errors out, exit </a:t>
          </a:r>
          <a:r>
            <a:rPr lang="en-US" dirty="0" err="1">
              <a:latin typeface="Calibri Light" panose="020F0302020204030204"/>
            </a:rPr>
            <a:t>ssh</a:t>
          </a:r>
          <a:r>
            <a:rPr lang="en-US" dirty="0">
              <a:latin typeface="Calibri Light" panose="020F0302020204030204"/>
            </a:rPr>
            <a:t> session, </a:t>
          </a:r>
          <a:r>
            <a:rPr lang="en-US" dirty="0" err="1">
              <a:latin typeface="Calibri Light" panose="020F0302020204030204"/>
            </a:rPr>
            <a:t>ssh</a:t>
          </a:r>
          <a:r>
            <a:rPr lang="en-US" dirty="0">
              <a:latin typeface="Calibri Light" panose="020F0302020204030204"/>
            </a:rPr>
            <a:t> to the instance again and re-run ./init_kind.sh</a:t>
          </a:r>
          <a:endParaRPr lang="en-US" dirty="0"/>
        </a:p>
      </dgm:t>
    </dgm:pt>
    <dgm:pt modelId="{57B27AFA-63FD-4B97-832F-F63AE6DFCB98}" type="parTrans" cxnId="{CA171066-6300-406E-A530-FA7D6035C501}">
      <dgm:prSet/>
      <dgm:spPr/>
      <dgm:t>
        <a:bodyPr/>
        <a:lstStyle/>
        <a:p>
          <a:endParaRPr lang="en-US"/>
        </a:p>
      </dgm:t>
    </dgm:pt>
    <dgm:pt modelId="{6ADB0AF2-25AE-476B-9EA3-1FA08B8CB176}" type="sibTrans" cxnId="{CA171066-6300-406E-A530-FA7D6035C501}">
      <dgm:prSet/>
      <dgm:spPr/>
      <dgm:t>
        <a:bodyPr/>
        <a:lstStyle/>
        <a:p>
          <a:endParaRPr lang="en-US"/>
        </a:p>
      </dgm:t>
    </dgm:pt>
    <dgm:pt modelId="{119129EE-C2D0-4CA9-BF0B-D04996BF2FA4}">
      <dgm:prSet/>
      <dgm:spPr/>
      <dgm:t>
        <a:bodyPr/>
        <a:lstStyle/>
        <a:p>
          <a:r>
            <a:rPr lang="en-US" dirty="0"/>
            <a:t>./init_kind.sh </a:t>
          </a:r>
        </a:p>
      </dgm:t>
    </dgm:pt>
    <dgm:pt modelId="{FB8185DD-573C-45EB-8B60-7D2065EDFC68}" type="parTrans" cxnId="{612448E0-FC49-40CE-86C6-870F24894DC6}">
      <dgm:prSet/>
      <dgm:spPr/>
      <dgm:t>
        <a:bodyPr/>
        <a:lstStyle/>
        <a:p>
          <a:endParaRPr lang="en-US"/>
        </a:p>
      </dgm:t>
    </dgm:pt>
    <dgm:pt modelId="{DC628A32-32C0-47CE-903F-BAE45A16920F}" type="sibTrans" cxnId="{612448E0-FC49-40CE-86C6-870F24894DC6}">
      <dgm:prSet/>
      <dgm:spPr/>
      <dgm:t>
        <a:bodyPr/>
        <a:lstStyle/>
        <a:p>
          <a:endParaRPr lang="en-US"/>
        </a:p>
      </dgm:t>
    </dgm:pt>
    <dgm:pt modelId="{CD8FB576-4910-4FF6-9BF4-E51C74827569}">
      <dgm:prSet/>
      <dgm:spPr/>
      <dgm:t>
        <a:bodyPr/>
        <a:lstStyle/>
        <a:p>
          <a:r>
            <a:rPr lang="en-US" dirty="0"/>
            <a:t># Verify the cluster in running</a:t>
          </a:r>
        </a:p>
      </dgm:t>
    </dgm:pt>
    <dgm:pt modelId="{1AF297D6-0B18-4B61-9813-C9DB553D703C}" type="parTrans" cxnId="{400AD859-E0E8-4BEE-A6C0-1724CD2B6FC8}">
      <dgm:prSet/>
      <dgm:spPr/>
      <dgm:t>
        <a:bodyPr/>
        <a:lstStyle/>
        <a:p>
          <a:endParaRPr lang="en-US"/>
        </a:p>
      </dgm:t>
    </dgm:pt>
    <dgm:pt modelId="{D11C0BAE-CC83-4209-9C02-8E6419305F16}" type="sibTrans" cxnId="{400AD859-E0E8-4BEE-A6C0-1724CD2B6FC8}">
      <dgm:prSet/>
      <dgm:spPr/>
      <dgm:t>
        <a:bodyPr/>
        <a:lstStyle/>
        <a:p>
          <a:endParaRPr lang="en-US"/>
        </a:p>
      </dgm:t>
    </dgm:pt>
    <dgm:pt modelId="{65050811-900E-4815-A965-6671BD805F4D}">
      <dgm:prSet/>
      <dgm:spPr/>
      <dgm:t>
        <a:bodyPr/>
        <a:lstStyle/>
        <a:p>
          <a:r>
            <a:rPr lang="en-US" dirty="0" err="1"/>
            <a:t>kubectl</a:t>
          </a:r>
          <a:r>
            <a:rPr lang="en-US" dirty="0"/>
            <a:t> get nodes</a:t>
          </a:r>
        </a:p>
      </dgm:t>
    </dgm:pt>
    <dgm:pt modelId="{6D645CE9-AF11-461C-8959-AD76C82C9523}" type="parTrans" cxnId="{CC12895E-5108-4EB4-9221-2311BB5C3F5C}">
      <dgm:prSet/>
      <dgm:spPr/>
      <dgm:t>
        <a:bodyPr/>
        <a:lstStyle/>
        <a:p>
          <a:endParaRPr lang="en-US"/>
        </a:p>
      </dgm:t>
    </dgm:pt>
    <dgm:pt modelId="{57F73787-B8F4-43D9-99FF-D9D6C2E8B1A8}" type="sibTrans" cxnId="{CC12895E-5108-4EB4-9221-2311BB5C3F5C}">
      <dgm:prSet/>
      <dgm:spPr/>
      <dgm:t>
        <a:bodyPr/>
        <a:lstStyle/>
        <a:p>
          <a:endParaRPr lang="en-US"/>
        </a:p>
      </dgm:t>
    </dgm:pt>
    <dgm:pt modelId="{32FD804A-3248-46C6-B515-B767592B36E1}" type="pres">
      <dgm:prSet presAssocID="{BA17055F-C28B-4050-8F4A-F5EA3AF4CB81}" presName="vert0" presStyleCnt="0">
        <dgm:presLayoutVars>
          <dgm:dir/>
          <dgm:animOne val="branch"/>
          <dgm:animLvl val="lvl"/>
        </dgm:presLayoutVars>
      </dgm:prSet>
      <dgm:spPr/>
    </dgm:pt>
    <dgm:pt modelId="{145D39FF-C151-447C-AB2C-9EBB105639A1}" type="pres">
      <dgm:prSet presAssocID="{FC6E339E-59B0-41FD-A828-9118E47D32BE}" presName="thickLine" presStyleLbl="alignNode1" presStyleIdx="0" presStyleCnt="15"/>
      <dgm:spPr/>
    </dgm:pt>
    <dgm:pt modelId="{BCC7E84C-6128-40C4-8595-D8ED10F3B8E6}" type="pres">
      <dgm:prSet presAssocID="{FC6E339E-59B0-41FD-A828-9118E47D32BE}" presName="horz1" presStyleCnt="0"/>
      <dgm:spPr/>
    </dgm:pt>
    <dgm:pt modelId="{D85162C6-3777-4A46-9A8F-AB78D400BFE0}" type="pres">
      <dgm:prSet presAssocID="{FC6E339E-59B0-41FD-A828-9118E47D32BE}" presName="tx1" presStyleLbl="revTx" presStyleIdx="0" presStyleCnt="15"/>
      <dgm:spPr/>
    </dgm:pt>
    <dgm:pt modelId="{8A89AC0A-7443-430A-89C0-F7DC0E2A48B6}" type="pres">
      <dgm:prSet presAssocID="{FC6E339E-59B0-41FD-A828-9118E47D32BE}" presName="vert1" presStyleCnt="0"/>
      <dgm:spPr/>
    </dgm:pt>
    <dgm:pt modelId="{683B4B68-27EB-4747-849F-8DFC10BF3A5C}" type="pres">
      <dgm:prSet presAssocID="{E71046B9-15FC-42D8-B0C9-54075207FCFC}" presName="thickLine" presStyleLbl="alignNode1" presStyleIdx="1" presStyleCnt="15"/>
      <dgm:spPr/>
    </dgm:pt>
    <dgm:pt modelId="{463CDD07-F618-4E4D-A045-F60749086D47}" type="pres">
      <dgm:prSet presAssocID="{E71046B9-15FC-42D8-B0C9-54075207FCFC}" presName="horz1" presStyleCnt="0"/>
      <dgm:spPr/>
    </dgm:pt>
    <dgm:pt modelId="{D2DBCFEF-026A-4711-A89B-2BE0BE601157}" type="pres">
      <dgm:prSet presAssocID="{E71046B9-15FC-42D8-B0C9-54075207FCFC}" presName="tx1" presStyleLbl="revTx" presStyleIdx="1" presStyleCnt="15"/>
      <dgm:spPr/>
    </dgm:pt>
    <dgm:pt modelId="{DEFF3AE4-ADBF-4723-A494-13C5405F72C2}" type="pres">
      <dgm:prSet presAssocID="{E71046B9-15FC-42D8-B0C9-54075207FCFC}" presName="vert1" presStyleCnt="0"/>
      <dgm:spPr/>
    </dgm:pt>
    <dgm:pt modelId="{6A575EE5-32FD-490E-BB0F-B7281A5626B1}" type="pres">
      <dgm:prSet presAssocID="{6A3C732C-2B30-4962-BFD7-0DDB69048C77}" presName="thickLine" presStyleLbl="alignNode1" presStyleIdx="2" presStyleCnt="15"/>
      <dgm:spPr/>
    </dgm:pt>
    <dgm:pt modelId="{7743124C-6C8F-43EA-8ECC-414829BAB24C}" type="pres">
      <dgm:prSet presAssocID="{6A3C732C-2B30-4962-BFD7-0DDB69048C77}" presName="horz1" presStyleCnt="0"/>
      <dgm:spPr/>
    </dgm:pt>
    <dgm:pt modelId="{1B897E37-9DBC-4ED2-869D-ADD5A7494333}" type="pres">
      <dgm:prSet presAssocID="{6A3C732C-2B30-4962-BFD7-0DDB69048C77}" presName="tx1" presStyleLbl="revTx" presStyleIdx="2" presStyleCnt="15"/>
      <dgm:spPr/>
    </dgm:pt>
    <dgm:pt modelId="{AE3C8E31-ACBD-4B94-B97D-86BC90909330}" type="pres">
      <dgm:prSet presAssocID="{6A3C732C-2B30-4962-BFD7-0DDB69048C77}" presName="vert1" presStyleCnt="0"/>
      <dgm:spPr/>
    </dgm:pt>
    <dgm:pt modelId="{FEF1802B-E276-4B7A-B263-4E8F1C264CDB}" type="pres">
      <dgm:prSet presAssocID="{429CD8F6-0DFB-41EA-93D3-2A29EAFD26E2}" presName="thickLine" presStyleLbl="alignNode1" presStyleIdx="3" presStyleCnt="15"/>
      <dgm:spPr/>
    </dgm:pt>
    <dgm:pt modelId="{C7C288A7-4191-4DCE-AD10-F0BB4F13CD48}" type="pres">
      <dgm:prSet presAssocID="{429CD8F6-0DFB-41EA-93D3-2A29EAFD26E2}" presName="horz1" presStyleCnt="0"/>
      <dgm:spPr/>
    </dgm:pt>
    <dgm:pt modelId="{14EAC16A-DAAB-4726-9DF6-41A4F5A1DC78}" type="pres">
      <dgm:prSet presAssocID="{429CD8F6-0DFB-41EA-93D3-2A29EAFD26E2}" presName="tx1" presStyleLbl="revTx" presStyleIdx="3" presStyleCnt="15"/>
      <dgm:spPr/>
    </dgm:pt>
    <dgm:pt modelId="{37085820-4021-4EAC-974E-B0A269C11892}" type="pres">
      <dgm:prSet presAssocID="{429CD8F6-0DFB-41EA-93D3-2A29EAFD26E2}" presName="vert1" presStyleCnt="0"/>
      <dgm:spPr/>
    </dgm:pt>
    <dgm:pt modelId="{5E7DD76A-A725-4E02-BC6E-2261F7D5DC88}" type="pres">
      <dgm:prSet presAssocID="{7DFC6A2A-3F52-4616-A63C-4394C21799C5}" presName="thickLine" presStyleLbl="alignNode1" presStyleIdx="4" presStyleCnt="15"/>
      <dgm:spPr/>
    </dgm:pt>
    <dgm:pt modelId="{E252859A-906E-40EA-ABF2-E8199A7353D9}" type="pres">
      <dgm:prSet presAssocID="{7DFC6A2A-3F52-4616-A63C-4394C21799C5}" presName="horz1" presStyleCnt="0"/>
      <dgm:spPr/>
    </dgm:pt>
    <dgm:pt modelId="{CECFD0A4-0F5B-490C-8B47-99B01E0B7395}" type="pres">
      <dgm:prSet presAssocID="{7DFC6A2A-3F52-4616-A63C-4394C21799C5}" presName="tx1" presStyleLbl="revTx" presStyleIdx="4" presStyleCnt="15"/>
      <dgm:spPr/>
    </dgm:pt>
    <dgm:pt modelId="{C1A16186-21F7-4045-A1D8-31FF54427EBA}" type="pres">
      <dgm:prSet presAssocID="{7DFC6A2A-3F52-4616-A63C-4394C21799C5}" presName="vert1" presStyleCnt="0"/>
      <dgm:spPr/>
    </dgm:pt>
    <dgm:pt modelId="{B93C4581-4350-45CD-A3E6-C0B090E5A442}" type="pres">
      <dgm:prSet presAssocID="{C33EC00F-F357-4FCE-93E2-1A07ADD89BB9}" presName="thickLine" presStyleLbl="alignNode1" presStyleIdx="5" presStyleCnt="15"/>
      <dgm:spPr/>
    </dgm:pt>
    <dgm:pt modelId="{2E4ABC9C-7CF5-4DF6-BD63-687C9417AB75}" type="pres">
      <dgm:prSet presAssocID="{C33EC00F-F357-4FCE-93E2-1A07ADD89BB9}" presName="horz1" presStyleCnt="0"/>
      <dgm:spPr/>
    </dgm:pt>
    <dgm:pt modelId="{02EA96CF-3F89-434F-B570-F109C6E7E9A1}" type="pres">
      <dgm:prSet presAssocID="{C33EC00F-F357-4FCE-93E2-1A07ADD89BB9}" presName="tx1" presStyleLbl="revTx" presStyleIdx="5" presStyleCnt="15"/>
      <dgm:spPr/>
    </dgm:pt>
    <dgm:pt modelId="{99341990-D6A3-4039-9A53-93FFFD74DCF5}" type="pres">
      <dgm:prSet presAssocID="{C33EC00F-F357-4FCE-93E2-1A07ADD89BB9}" presName="vert1" presStyleCnt="0"/>
      <dgm:spPr/>
    </dgm:pt>
    <dgm:pt modelId="{E462E24B-C346-4449-BC76-40271DC67DC1}" type="pres">
      <dgm:prSet presAssocID="{B674C767-71D9-428C-8409-2E268CCD636B}" presName="thickLine" presStyleLbl="alignNode1" presStyleIdx="6" presStyleCnt="15"/>
      <dgm:spPr/>
    </dgm:pt>
    <dgm:pt modelId="{002402B2-67A8-4281-B506-F87128502F10}" type="pres">
      <dgm:prSet presAssocID="{B674C767-71D9-428C-8409-2E268CCD636B}" presName="horz1" presStyleCnt="0"/>
      <dgm:spPr/>
    </dgm:pt>
    <dgm:pt modelId="{3EA542F7-B697-44D7-B58A-9CAC6D40F9C5}" type="pres">
      <dgm:prSet presAssocID="{B674C767-71D9-428C-8409-2E268CCD636B}" presName="tx1" presStyleLbl="revTx" presStyleIdx="6" presStyleCnt="15"/>
      <dgm:spPr/>
    </dgm:pt>
    <dgm:pt modelId="{A24626B2-2C7B-4A8F-9D22-7A63F72A4A3A}" type="pres">
      <dgm:prSet presAssocID="{B674C767-71D9-428C-8409-2E268CCD636B}" presName="vert1" presStyleCnt="0"/>
      <dgm:spPr/>
    </dgm:pt>
    <dgm:pt modelId="{068E7B34-5E4E-404C-9D24-EC342011A66E}" type="pres">
      <dgm:prSet presAssocID="{876655D7-A640-4D30-A202-1A4553638FB5}" presName="thickLine" presStyleLbl="alignNode1" presStyleIdx="7" presStyleCnt="15"/>
      <dgm:spPr/>
    </dgm:pt>
    <dgm:pt modelId="{5CB248A5-358C-4703-83FD-EF473515D2C3}" type="pres">
      <dgm:prSet presAssocID="{876655D7-A640-4D30-A202-1A4553638FB5}" presName="horz1" presStyleCnt="0"/>
      <dgm:spPr/>
    </dgm:pt>
    <dgm:pt modelId="{466C35E2-AD77-4F4B-906B-B3AD0AEF933D}" type="pres">
      <dgm:prSet presAssocID="{876655D7-A640-4D30-A202-1A4553638FB5}" presName="tx1" presStyleLbl="revTx" presStyleIdx="7" presStyleCnt="15"/>
      <dgm:spPr/>
    </dgm:pt>
    <dgm:pt modelId="{59D7C602-F476-4BEA-B90A-99D2F35C16BC}" type="pres">
      <dgm:prSet presAssocID="{876655D7-A640-4D30-A202-1A4553638FB5}" presName="vert1" presStyleCnt="0"/>
      <dgm:spPr/>
    </dgm:pt>
    <dgm:pt modelId="{9E9BEEBF-B7D6-4E58-A8AB-1508F2670C34}" type="pres">
      <dgm:prSet presAssocID="{3C1A9F4D-7959-44B3-90A5-8DAE9565F75E}" presName="thickLine" presStyleLbl="alignNode1" presStyleIdx="8" presStyleCnt="15"/>
      <dgm:spPr/>
    </dgm:pt>
    <dgm:pt modelId="{AD5F1C48-A9DB-40DB-81F5-04D29FDE1C64}" type="pres">
      <dgm:prSet presAssocID="{3C1A9F4D-7959-44B3-90A5-8DAE9565F75E}" presName="horz1" presStyleCnt="0"/>
      <dgm:spPr/>
    </dgm:pt>
    <dgm:pt modelId="{408631FB-A8E7-45DA-9E3E-96446D5575BC}" type="pres">
      <dgm:prSet presAssocID="{3C1A9F4D-7959-44B3-90A5-8DAE9565F75E}" presName="tx1" presStyleLbl="revTx" presStyleIdx="8" presStyleCnt="15"/>
      <dgm:spPr/>
    </dgm:pt>
    <dgm:pt modelId="{0396494F-570E-42A8-BCC0-0B9905104443}" type="pres">
      <dgm:prSet presAssocID="{3C1A9F4D-7959-44B3-90A5-8DAE9565F75E}" presName="vert1" presStyleCnt="0"/>
      <dgm:spPr/>
    </dgm:pt>
    <dgm:pt modelId="{0530BCA1-BBF9-4ADF-9A1A-5360EA43AB13}" type="pres">
      <dgm:prSet presAssocID="{16956697-99CB-4CBD-9B3D-EE7C55BC74CB}" presName="thickLine" presStyleLbl="alignNode1" presStyleIdx="9" presStyleCnt="15"/>
      <dgm:spPr/>
    </dgm:pt>
    <dgm:pt modelId="{E5A50847-FA1A-4333-965E-A648B04E7F7C}" type="pres">
      <dgm:prSet presAssocID="{16956697-99CB-4CBD-9B3D-EE7C55BC74CB}" presName="horz1" presStyleCnt="0"/>
      <dgm:spPr/>
    </dgm:pt>
    <dgm:pt modelId="{00DE047D-D9BD-4383-A8B7-D4C948358C0C}" type="pres">
      <dgm:prSet presAssocID="{16956697-99CB-4CBD-9B3D-EE7C55BC74CB}" presName="tx1" presStyleLbl="revTx" presStyleIdx="9" presStyleCnt="15"/>
      <dgm:spPr/>
    </dgm:pt>
    <dgm:pt modelId="{7F20289C-A735-4E91-82BA-9E7A05A970CC}" type="pres">
      <dgm:prSet presAssocID="{16956697-99CB-4CBD-9B3D-EE7C55BC74CB}" presName="vert1" presStyleCnt="0"/>
      <dgm:spPr/>
    </dgm:pt>
    <dgm:pt modelId="{1D202E41-E1B9-4330-83C5-F12559B38987}" type="pres">
      <dgm:prSet presAssocID="{5EF6BA9C-F148-41BA-B582-7F28EFA5D43F}" presName="thickLine" presStyleLbl="alignNode1" presStyleIdx="10" presStyleCnt="15"/>
      <dgm:spPr/>
    </dgm:pt>
    <dgm:pt modelId="{72AAAE7A-AEE6-49BC-B5D6-347AC2FA204C}" type="pres">
      <dgm:prSet presAssocID="{5EF6BA9C-F148-41BA-B582-7F28EFA5D43F}" presName="horz1" presStyleCnt="0"/>
      <dgm:spPr/>
    </dgm:pt>
    <dgm:pt modelId="{2FC2415C-5B84-4BDE-B050-2EA298A2437A}" type="pres">
      <dgm:prSet presAssocID="{5EF6BA9C-F148-41BA-B582-7F28EFA5D43F}" presName="tx1" presStyleLbl="revTx" presStyleIdx="10" presStyleCnt="15"/>
      <dgm:spPr/>
    </dgm:pt>
    <dgm:pt modelId="{88F4D220-0997-453D-944F-A807A66C7EED}" type="pres">
      <dgm:prSet presAssocID="{5EF6BA9C-F148-41BA-B582-7F28EFA5D43F}" presName="vert1" presStyleCnt="0"/>
      <dgm:spPr/>
    </dgm:pt>
    <dgm:pt modelId="{D04868EB-08DE-4FE9-9669-DCEE94CDE6D2}" type="pres">
      <dgm:prSet presAssocID="{4B1939FC-2BC3-40F7-AE04-E06CB7535043}" presName="thickLine" presStyleLbl="alignNode1" presStyleIdx="11" presStyleCnt="15"/>
      <dgm:spPr/>
    </dgm:pt>
    <dgm:pt modelId="{601133CE-C040-4655-B163-FBE110A78B01}" type="pres">
      <dgm:prSet presAssocID="{4B1939FC-2BC3-40F7-AE04-E06CB7535043}" presName="horz1" presStyleCnt="0"/>
      <dgm:spPr/>
    </dgm:pt>
    <dgm:pt modelId="{070BDBE6-E049-4CEE-8BBC-A97C774D93AF}" type="pres">
      <dgm:prSet presAssocID="{4B1939FC-2BC3-40F7-AE04-E06CB7535043}" presName="tx1" presStyleLbl="revTx" presStyleIdx="11" presStyleCnt="15"/>
      <dgm:spPr/>
    </dgm:pt>
    <dgm:pt modelId="{6C27D4AA-68B4-42B9-97A7-5DC52E6D984F}" type="pres">
      <dgm:prSet presAssocID="{4B1939FC-2BC3-40F7-AE04-E06CB7535043}" presName="vert1" presStyleCnt="0"/>
      <dgm:spPr/>
    </dgm:pt>
    <dgm:pt modelId="{291A2FFF-3D90-4DDD-AD78-119DBE5DEC89}" type="pres">
      <dgm:prSet presAssocID="{119129EE-C2D0-4CA9-BF0B-D04996BF2FA4}" presName="thickLine" presStyleLbl="alignNode1" presStyleIdx="12" presStyleCnt="15"/>
      <dgm:spPr/>
    </dgm:pt>
    <dgm:pt modelId="{3D646616-8F58-4391-9DD3-48FB74750002}" type="pres">
      <dgm:prSet presAssocID="{119129EE-C2D0-4CA9-BF0B-D04996BF2FA4}" presName="horz1" presStyleCnt="0"/>
      <dgm:spPr/>
    </dgm:pt>
    <dgm:pt modelId="{7F552209-6825-41AB-B93D-702B8D181CF6}" type="pres">
      <dgm:prSet presAssocID="{119129EE-C2D0-4CA9-BF0B-D04996BF2FA4}" presName="tx1" presStyleLbl="revTx" presStyleIdx="12" presStyleCnt="15"/>
      <dgm:spPr/>
    </dgm:pt>
    <dgm:pt modelId="{41453AF7-9189-4AEA-93CB-B3F452A7B594}" type="pres">
      <dgm:prSet presAssocID="{119129EE-C2D0-4CA9-BF0B-D04996BF2FA4}" presName="vert1" presStyleCnt="0"/>
      <dgm:spPr/>
    </dgm:pt>
    <dgm:pt modelId="{BD61634A-E477-40B4-B2E4-AAEC25B07294}" type="pres">
      <dgm:prSet presAssocID="{CD8FB576-4910-4FF6-9BF4-E51C74827569}" presName="thickLine" presStyleLbl="alignNode1" presStyleIdx="13" presStyleCnt="15"/>
      <dgm:spPr/>
    </dgm:pt>
    <dgm:pt modelId="{96B35E75-1A85-4F7E-8442-BE1F19233971}" type="pres">
      <dgm:prSet presAssocID="{CD8FB576-4910-4FF6-9BF4-E51C74827569}" presName="horz1" presStyleCnt="0"/>
      <dgm:spPr/>
    </dgm:pt>
    <dgm:pt modelId="{769BF667-8C34-4BED-8A42-AC297DA875AA}" type="pres">
      <dgm:prSet presAssocID="{CD8FB576-4910-4FF6-9BF4-E51C74827569}" presName="tx1" presStyleLbl="revTx" presStyleIdx="13" presStyleCnt="15"/>
      <dgm:spPr/>
    </dgm:pt>
    <dgm:pt modelId="{A266236C-97DA-42B0-926C-DB5080573DBD}" type="pres">
      <dgm:prSet presAssocID="{CD8FB576-4910-4FF6-9BF4-E51C74827569}" presName="vert1" presStyleCnt="0"/>
      <dgm:spPr/>
    </dgm:pt>
    <dgm:pt modelId="{4F7EADAB-B313-4807-B849-3859EB52B296}" type="pres">
      <dgm:prSet presAssocID="{65050811-900E-4815-A965-6671BD805F4D}" presName="thickLine" presStyleLbl="alignNode1" presStyleIdx="14" presStyleCnt="15"/>
      <dgm:spPr/>
    </dgm:pt>
    <dgm:pt modelId="{16E3C03A-EBAF-4804-BB2F-AF05F91819CB}" type="pres">
      <dgm:prSet presAssocID="{65050811-900E-4815-A965-6671BD805F4D}" presName="horz1" presStyleCnt="0"/>
      <dgm:spPr/>
    </dgm:pt>
    <dgm:pt modelId="{E203DDA3-A6D7-4D34-AE15-96823A38D4E5}" type="pres">
      <dgm:prSet presAssocID="{65050811-900E-4815-A965-6671BD805F4D}" presName="tx1" presStyleLbl="revTx" presStyleIdx="14" presStyleCnt="15"/>
      <dgm:spPr/>
    </dgm:pt>
    <dgm:pt modelId="{6C764955-62AA-4B55-9A50-1E68E76E50C6}" type="pres">
      <dgm:prSet presAssocID="{65050811-900E-4815-A965-6671BD805F4D}" presName="vert1" presStyleCnt="0"/>
      <dgm:spPr/>
    </dgm:pt>
  </dgm:ptLst>
  <dgm:cxnLst>
    <dgm:cxn modelId="{408AEA06-D2EC-45DE-B26A-C847640F7278}" type="presOf" srcId="{CD8FB576-4910-4FF6-9BF4-E51C74827569}" destId="{769BF667-8C34-4BED-8A42-AC297DA875AA}" srcOrd="0" destOrd="0" presId="urn:microsoft.com/office/officeart/2008/layout/LinedList"/>
    <dgm:cxn modelId="{47E10716-FB67-4EAE-BEAA-51086046315F}" type="presOf" srcId="{5EF6BA9C-F148-41BA-B582-7F28EFA5D43F}" destId="{2FC2415C-5B84-4BDE-B050-2EA298A2437A}" srcOrd="0" destOrd="0" presId="urn:microsoft.com/office/officeart/2008/layout/LinedList"/>
    <dgm:cxn modelId="{88839716-2D74-4CF1-A112-FAA2E6A0C559}" type="presOf" srcId="{7DFC6A2A-3F52-4616-A63C-4394C21799C5}" destId="{CECFD0A4-0F5B-490C-8B47-99B01E0B7395}" srcOrd="0" destOrd="0" presId="urn:microsoft.com/office/officeart/2008/layout/LinedList"/>
    <dgm:cxn modelId="{FC48241D-1FEA-47BD-8AAA-ECC48E7B031C}" type="presOf" srcId="{876655D7-A640-4D30-A202-1A4553638FB5}" destId="{466C35E2-AD77-4F4B-906B-B3AD0AEF933D}" srcOrd="0" destOrd="0" presId="urn:microsoft.com/office/officeart/2008/layout/LinedList"/>
    <dgm:cxn modelId="{C8D47520-4E5B-4648-BAAD-352FF8C72FE6}" type="presOf" srcId="{B674C767-71D9-428C-8409-2E268CCD636B}" destId="{3EA542F7-B697-44D7-B58A-9CAC6D40F9C5}" srcOrd="0" destOrd="0" presId="urn:microsoft.com/office/officeart/2008/layout/LinedList"/>
    <dgm:cxn modelId="{47D1082A-2AF8-42BE-AF9A-9231E8619012}" srcId="{BA17055F-C28B-4050-8F4A-F5EA3AF4CB81}" destId="{5EF6BA9C-F148-41BA-B582-7F28EFA5D43F}" srcOrd="10" destOrd="0" parTransId="{18B8524B-29BF-4A47-9019-ACE41C9BDC25}" sibTransId="{3210057D-5C51-4A24-B3E8-D3AE44AC9DC8}"/>
    <dgm:cxn modelId="{99074A37-1BC8-4F1A-95F8-86EC9EA72157}" srcId="{BA17055F-C28B-4050-8F4A-F5EA3AF4CB81}" destId="{876655D7-A640-4D30-A202-1A4553638FB5}" srcOrd="7" destOrd="0" parTransId="{A6A0CBDE-E0AB-41B8-AAEF-EC1861CC91F9}" sibTransId="{A9CCD96D-3161-4CAC-9702-F9845E5F2CF6}"/>
    <dgm:cxn modelId="{C6C1623D-B4F2-4F01-9082-CBA7ABE2C638}" type="presOf" srcId="{BA17055F-C28B-4050-8F4A-F5EA3AF4CB81}" destId="{32FD804A-3248-46C6-B515-B767592B36E1}" srcOrd="0" destOrd="0" presId="urn:microsoft.com/office/officeart/2008/layout/LinedList"/>
    <dgm:cxn modelId="{CC12895E-5108-4EB4-9221-2311BB5C3F5C}" srcId="{BA17055F-C28B-4050-8F4A-F5EA3AF4CB81}" destId="{65050811-900E-4815-A965-6671BD805F4D}" srcOrd="14" destOrd="0" parTransId="{6D645CE9-AF11-461C-8959-AD76C82C9523}" sibTransId="{57F73787-B8F4-43D9-99FF-D9D6C2E8B1A8}"/>
    <dgm:cxn modelId="{EBABDA64-A2D3-4071-AA2C-44DC5C0DC3C8}" srcId="{BA17055F-C28B-4050-8F4A-F5EA3AF4CB81}" destId="{3C1A9F4D-7959-44B3-90A5-8DAE9565F75E}" srcOrd="8" destOrd="0" parTransId="{074758D0-BEB4-4CB7-A4E4-3C953882B36E}" sibTransId="{DCB849E0-5863-45C6-9B16-9A2D6BBF45F6}"/>
    <dgm:cxn modelId="{660A2F45-D557-48C6-97AD-F54202EDB511}" type="presOf" srcId="{3C1A9F4D-7959-44B3-90A5-8DAE9565F75E}" destId="{408631FB-A8E7-45DA-9E3E-96446D5575BC}" srcOrd="0" destOrd="0" presId="urn:microsoft.com/office/officeart/2008/layout/LinedList"/>
    <dgm:cxn modelId="{40AC0066-391A-4D61-BA04-C545A9FE8119}" srcId="{BA17055F-C28B-4050-8F4A-F5EA3AF4CB81}" destId="{FC6E339E-59B0-41FD-A828-9118E47D32BE}" srcOrd="0" destOrd="0" parTransId="{FE3C0DCE-0D14-40F3-81C5-BB7ED3786DAD}" sibTransId="{36AAA04A-2058-4B29-92FA-09926A8A2261}"/>
    <dgm:cxn modelId="{CA171066-6300-406E-A530-FA7D6035C501}" srcId="{BA17055F-C28B-4050-8F4A-F5EA3AF4CB81}" destId="{4B1939FC-2BC3-40F7-AE04-E06CB7535043}" srcOrd="11" destOrd="0" parTransId="{57B27AFA-63FD-4B97-832F-F63AE6DFCB98}" sibTransId="{6ADB0AF2-25AE-476B-9EA3-1FA08B8CB176}"/>
    <dgm:cxn modelId="{E41A7C6C-F85E-441E-886F-F9AB555DFAC3}" type="presOf" srcId="{E71046B9-15FC-42D8-B0C9-54075207FCFC}" destId="{D2DBCFEF-026A-4711-A89B-2BE0BE601157}" srcOrd="0" destOrd="0" presId="urn:microsoft.com/office/officeart/2008/layout/LinedList"/>
    <dgm:cxn modelId="{439F676F-41F3-4C3C-9E3D-9BF4780AFDE6}" type="presOf" srcId="{429CD8F6-0DFB-41EA-93D3-2A29EAFD26E2}" destId="{14EAC16A-DAAB-4726-9DF6-41A4F5A1DC78}" srcOrd="0" destOrd="0" presId="urn:microsoft.com/office/officeart/2008/layout/LinedList"/>
    <dgm:cxn modelId="{400AD859-E0E8-4BEE-A6C0-1724CD2B6FC8}" srcId="{BA17055F-C28B-4050-8F4A-F5EA3AF4CB81}" destId="{CD8FB576-4910-4FF6-9BF4-E51C74827569}" srcOrd="13" destOrd="0" parTransId="{1AF297D6-0B18-4B61-9813-C9DB553D703C}" sibTransId="{D11C0BAE-CC83-4209-9C02-8E6419305F16}"/>
    <dgm:cxn modelId="{AA9A8886-0061-4E7F-8A55-8A7AF02F11DF}" srcId="{BA17055F-C28B-4050-8F4A-F5EA3AF4CB81}" destId="{C33EC00F-F357-4FCE-93E2-1A07ADD89BB9}" srcOrd="5" destOrd="0" parTransId="{F440B623-39D2-45AA-B4C7-E70C6BA275C6}" sibTransId="{2CF1F94D-192C-4CAB-A8E1-DBD91C0F0E61}"/>
    <dgm:cxn modelId="{100DF38D-C02C-4023-9232-FCB566392609}" type="presOf" srcId="{119129EE-C2D0-4CA9-BF0B-D04996BF2FA4}" destId="{7F552209-6825-41AB-B93D-702B8D181CF6}" srcOrd="0" destOrd="0" presId="urn:microsoft.com/office/officeart/2008/layout/LinedList"/>
    <dgm:cxn modelId="{905914A5-2FCA-417F-A125-F8BE6A8D6070}" type="presOf" srcId="{6A3C732C-2B30-4962-BFD7-0DDB69048C77}" destId="{1B897E37-9DBC-4ED2-869D-ADD5A7494333}" srcOrd="0" destOrd="0" presId="urn:microsoft.com/office/officeart/2008/layout/LinedList"/>
    <dgm:cxn modelId="{A5A173AF-80BD-4286-A431-33885630CF8D}" type="presOf" srcId="{16956697-99CB-4CBD-9B3D-EE7C55BC74CB}" destId="{00DE047D-D9BD-4383-A8B7-D4C948358C0C}" srcOrd="0" destOrd="0" presId="urn:microsoft.com/office/officeart/2008/layout/LinedList"/>
    <dgm:cxn modelId="{25472DB2-F21E-452C-AF13-38CF5A9F1CEA}" type="presOf" srcId="{4B1939FC-2BC3-40F7-AE04-E06CB7535043}" destId="{070BDBE6-E049-4CEE-8BBC-A97C774D93AF}" srcOrd="0" destOrd="0" presId="urn:microsoft.com/office/officeart/2008/layout/LinedList"/>
    <dgm:cxn modelId="{184158C1-208D-4EB4-B2E0-8CE971E008B1}" type="presOf" srcId="{C33EC00F-F357-4FCE-93E2-1A07ADD89BB9}" destId="{02EA96CF-3F89-434F-B570-F109C6E7E9A1}" srcOrd="0" destOrd="0" presId="urn:microsoft.com/office/officeart/2008/layout/LinedList"/>
    <dgm:cxn modelId="{EDAB4EC3-CCA2-45B5-A8C5-61B384551C3F}" type="presOf" srcId="{65050811-900E-4815-A965-6671BD805F4D}" destId="{E203DDA3-A6D7-4D34-AE15-96823A38D4E5}" srcOrd="0" destOrd="0" presId="urn:microsoft.com/office/officeart/2008/layout/LinedList"/>
    <dgm:cxn modelId="{1369DBC9-238E-416D-BD4A-032E8B5D6995}" srcId="{BA17055F-C28B-4050-8F4A-F5EA3AF4CB81}" destId="{6A3C732C-2B30-4962-BFD7-0DDB69048C77}" srcOrd="2" destOrd="0" parTransId="{6D716364-F791-46A8-AAF0-71E704E1F589}" sibTransId="{4C722140-C487-4293-BC1E-B5A6D264DED8}"/>
    <dgm:cxn modelId="{7D1FB4D3-4FC4-414A-AD42-D3034EF03769}" srcId="{BA17055F-C28B-4050-8F4A-F5EA3AF4CB81}" destId="{B674C767-71D9-428C-8409-2E268CCD636B}" srcOrd="6" destOrd="0" parTransId="{06EA8BE1-3319-485D-88E4-2E9C61415754}" sibTransId="{0600587A-955F-4044-9175-0521F7DD3045}"/>
    <dgm:cxn modelId="{8A5380D5-EDFA-45DB-991E-9013B3A5F59D}" type="presOf" srcId="{FC6E339E-59B0-41FD-A828-9118E47D32BE}" destId="{D85162C6-3777-4A46-9A8F-AB78D400BFE0}" srcOrd="0" destOrd="0" presId="urn:microsoft.com/office/officeart/2008/layout/LinedList"/>
    <dgm:cxn modelId="{612448E0-FC49-40CE-86C6-870F24894DC6}" srcId="{BA17055F-C28B-4050-8F4A-F5EA3AF4CB81}" destId="{119129EE-C2D0-4CA9-BF0B-D04996BF2FA4}" srcOrd="12" destOrd="0" parTransId="{FB8185DD-573C-45EB-8B60-7D2065EDFC68}" sibTransId="{DC628A32-32C0-47CE-903F-BAE45A16920F}"/>
    <dgm:cxn modelId="{8FC8B1EC-6C7C-4479-B12F-597F26006FB0}" srcId="{BA17055F-C28B-4050-8F4A-F5EA3AF4CB81}" destId="{7DFC6A2A-3F52-4616-A63C-4394C21799C5}" srcOrd="4" destOrd="0" parTransId="{6EFD53EF-0E6F-4818-B65F-5D4487D625AD}" sibTransId="{52FCB677-1FD6-4CC6-8CBE-46F5E5973F6F}"/>
    <dgm:cxn modelId="{18009EEE-9FD5-4BDB-92BC-A7CB3BD6D57C}" srcId="{BA17055F-C28B-4050-8F4A-F5EA3AF4CB81}" destId="{E71046B9-15FC-42D8-B0C9-54075207FCFC}" srcOrd="1" destOrd="0" parTransId="{0727BC15-7217-4B70-8E7F-906AC60054B8}" sibTransId="{1300B35E-480C-4C0E-8A1E-E243EFAB912A}"/>
    <dgm:cxn modelId="{CD4150F3-5BC2-40D1-BD25-E5BE3D37677E}" srcId="{BA17055F-C28B-4050-8F4A-F5EA3AF4CB81}" destId="{429CD8F6-0DFB-41EA-93D3-2A29EAFD26E2}" srcOrd="3" destOrd="0" parTransId="{6C12B159-C469-4E1A-9998-B9074D112039}" sibTransId="{EDCE7B2E-E115-46FB-A7A3-68D664A0C4AE}"/>
    <dgm:cxn modelId="{D79935F8-CF05-4DA0-A369-1C955251DED4}" srcId="{BA17055F-C28B-4050-8F4A-F5EA3AF4CB81}" destId="{16956697-99CB-4CBD-9B3D-EE7C55BC74CB}" srcOrd="9" destOrd="0" parTransId="{1BB9DC3E-8FF4-4DD7-AB75-F3A649B57767}" sibTransId="{BEA31E9C-6079-4E87-8AAB-9056F54EBBFD}"/>
    <dgm:cxn modelId="{5FD97AA1-ED82-4D53-9CC3-266F4CD59FC0}" type="presParOf" srcId="{32FD804A-3248-46C6-B515-B767592B36E1}" destId="{145D39FF-C151-447C-AB2C-9EBB105639A1}" srcOrd="0" destOrd="0" presId="urn:microsoft.com/office/officeart/2008/layout/LinedList"/>
    <dgm:cxn modelId="{361BBE8F-0C13-4179-9F00-F50652D41DF7}" type="presParOf" srcId="{32FD804A-3248-46C6-B515-B767592B36E1}" destId="{BCC7E84C-6128-40C4-8595-D8ED10F3B8E6}" srcOrd="1" destOrd="0" presId="urn:microsoft.com/office/officeart/2008/layout/LinedList"/>
    <dgm:cxn modelId="{93852E30-3697-4F55-B380-B647011D2B7D}" type="presParOf" srcId="{BCC7E84C-6128-40C4-8595-D8ED10F3B8E6}" destId="{D85162C6-3777-4A46-9A8F-AB78D400BFE0}" srcOrd="0" destOrd="0" presId="urn:microsoft.com/office/officeart/2008/layout/LinedList"/>
    <dgm:cxn modelId="{3DE22481-003C-4713-B422-B2E19A67D031}" type="presParOf" srcId="{BCC7E84C-6128-40C4-8595-D8ED10F3B8E6}" destId="{8A89AC0A-7443-430A-89C0-F7DC0E2A48B6}" srcOrd="1" destOrd="0" presId="urn:microsoft.com/office/officeart/2008/layout/LinedList"/>
    <dgm:cxn modelId="{A9753B75-3301-4E09-8AF9-D21B16873A11}" type="presParOf" srcId="{32FD804A-3248-46C6-B515-B767592B36E1}" destId="{683B4B68-27EB-4747-849F-8DFC10BF3A5C}" srcOrd="2" destOrd="0" presId="urn:microsoft.com/office/officeart/2008/layout/LinedList"/>
    <dgm:cxn modelId="{3E30955B-1955-4DCA-83DB-15B92147B7D9}" type="presParOf" srcId="{32FD804A-3248-46C6-B515-B767592B36E1}" destId="{463CDD07-F618-4E4D-A045-F60749086D47}" srcOrd="3" destOrd="0" presId="urn:microsoft.com/office/officeart/2008/layout/LinedList"/>
    <dgm:cxn modelId="{2B8BE72E-7F22-418C-8DDB-52B9FB52492C}" type="presParOf" srcId="{463CDD07-F618-4E4D-A045-F60749086D47}" destId="{D2DBCFEF-026A-4711-A89B-2BE0BE601157}" srcOrd="0" destOrd="0" presId="urn:microsoft.com/office/officeart/2008/layout/LinedList"/>
    <dgm:cxn modelId="{52673B31-AB37-4984-93CE-35FD7F43EB00}" type="presParOf" srcId="{463CDD07-F618-4E4D-A045-F60749086D47}" destId="{DEFF3AE4-ADBF-4723-A494-13C5405F72C2}" srcOrd="1" destOrd="0" presId="urn:microsoft.com/office/officeart/2008/layout/LinedList"/>
    <dgm:cxn modelId="{0EB422FB-0E3E-443A-A039-9E39F3B02BCC}" type="presParOf" srcId="{32FD804A-3248-46C6-B515-B767592B36E1}" destId="{6A575EE5-32FD-490E-BB0F-B7281A5626B1}" srcOrd="4" destOrd="0" presId="urn:microsoft.com/office/officeart/2008/layout/LinedList"/>
    <dgm:cxn modelId="{5844D7BE-FB9A-49F3-903B-EC584BA173EB}" type="presParOf" srcId="{32FD804A-3248-46C6-B515-B767592B36E1}" destId="{7743124C-6C8F-43EA-8ECC-414829BAB24C}" srcOrd="5" destOrd="0" presId="urn:microsoft.com/office/officeart/2008/layout/LinedList"/>
    <dgm:cxn modelId="{7EA0212F-67FD-4EAD-A719-557EFE335A74}" type="presParOf" srcId="{7743124C-6C8F-43EA-8ECC-414829BAB24C}" destId="{1B897E37-9DBC-4ED2-869D-ADD5A7494333}" srcOrd="0" destOrd="0" presId="urn:microsoft.com/office/officeart/2008/layout/LinedList"/>
    <dgm:cxn modelId="{FFE8DE36-98CF-46D7-AEB1-EAB7BA36D75F}" type="presParOf" srcId="{7743124C-6C8F-43EA-8ECC-414829BAB24C}" destId="{AE3C8E31-ACBD-4B94-B97D-86BC90909330}" srcOrd="1" destOrd="0" presId="urn:microsoft.com/office/officeart/2008/layout/LinedList"/>
    <dgm:cxn modelId="{07D447B8-1793-429A-92C4-F148927F142E}" type="presParOf" srcId="{32FD804A-3248-46C6-B515-B767592B36E1}" destId="{FEF1802B-E276-4B7A-B263-4E8F1C264CDB}" srcOrd="6" destOrd="0" presId="urn:microsoft.com/office/officeart/2008/layout/LinedList"/>
    <dgm:cxn modelId="{12DD07B7-17DE-413A-8263-D5646A911F5C}" type="presParOf" srcId="{32FD804A-3248-46C6-B515-B767592B36E1}" destId="{C7C288A7-4191-4DCE-AD10-F0BB4F13CD48}" srcOrd="7" destOrd="0" presId="urn:microsoft.com/office/officeart/2008/layout/LinedList"/>
    <dgm:cxn modelId="{C8E537F1-F2F3-47FB-9E6F-144B494BFE20}" type="presParOf" srcId="{C7C288A7-4191-4DCE-AD10-F0BB4F13CD48}" destId="{14EAC16A-DAAB-4726-9DF6-41A4F5A1DC78}" srcOrd="0" destOrd="0" presId="urn:microsoft.com/office/officeart/2008/layout/LinedList"/>
    <dgm:cxn modelId="{8AD9578D-A85F-4D9C-951D-E624A16448F1}" type="presParOf" srcId="{C7C288A7-4191-4DCE-AD10-F0BB4F13CD48}" destId="{37085820-4021-4EAC-974E-B0A269C11892}" srcOrd="1" destOrd="0" presId="urn:microsoft.com/office/officeart/2008/layout/LinedList"/>
    <dgm:cxn modelId="{7A748749-86A7-4124-BA3D-8787AEE582F9}" type="presParOf" srcId="{32FD804A-3248-46C6-B515-B767592B36E1}" destId="{5E7DD76A-A725-4E02-BC6E-2261F7D5DC88}" srcOrd="8" destOrd="0" presId="urn:microsoft.com/office/officeart/2008/layout/LinedList"/>
    <dgm:cxn modelId="{A15FE636-E87A-414F-94B6-1203AED44E3C}" type="presParOf" srcId="{32FD804A-3248-46C6-B515-B767592B36E1}" destId="{E252859A-906E-40EA-ABF2-E8199A7353D9}" srcOrd="9" destOrd="0" presId="urn:microsoft.com/office/officeart/2008/layout/LinedList"/>
    <dgm:cxn modelId="{223A0145-0C15-4149-BAC3-A1A314DD19A9}" type="presParOf" srcId="{E252859A-906E-40EA-ABF2-E8199A7353D9}" destId="{CECFD0A4-0F5B-490C-8B47-99B01E0B7395}" srcOrd="0" destOrd="0" presId="urn:microsoft.com/office/officeart/2008/layout/LinedList"/>
    <dgm:cxn modelId="{B3C55E66-E724-47CF-9BDC-304BB911B6BE}" type="presParOf" srcId="{E252859A-906E-40EA-ABF2-E8199A7353D9}" destId="{C1A16186-21F7-4045-A1D8-31FF54427EBA}" srcOrd="1" destOrd="0" presId="urn:microsoft.com/office/officeart/2008/layout/LinedList"/>
    <dgm:cxn modelId="{991090A5-34B4-4568-AE27-55D251657372}" type="presParOf" srcId="{32FD804A-3248-46C6-B515-B767592B36E1}" destId="{B93C4581-4350-45CD-A3E6-C0B090E5A442}" srcOrd="10" destOrd="0" presId="urn:microsoft.com/office/officeart/2008/layout/LinedList"/>
    <dgm:cxn modelId="{89AE37EC-0115-4D9A-974D-281231638006}" type="presParOf" srcId="{32FD804A-3248-46C6-B515-B767592B36E1}" destId="{2E4ABC9C-7CF5-4DF6-BD63-687C9417AB75}" srcOrd="11" destOrd="0" presId="urn:microsoft.com/office/officeart/2008/layout/LinedList"/>
    <dgm:cxn modelId="{1723427D-B2A8-460F-8116-E8E5B35E8729}" type="presParOf" srcId="{2E4ABC9C-7CF5-4DF6-BD63-687C9417AB75}" destId="{02EA96CF-3F89-434F-B570-F109C6E7E9A1}" srcOrd="0" destOrd="0" presId="urn:microsoft.com/office/officeart/2008/layout/LinedList"/>
    <dgm:cxn modelId="{BD8C0330-47AA-443C-BF04-BC262F8897B7}" type="presParOf" srcId="{2E4ABC9C-7CF5-4DF6-BD63-687C9417AB75}" destId="{99341990-D6A3-4039-9A53-93FFFD74DCF5}" srcOrd="1" destOrd="0" presId="urn:microsoft.com/office/officeart/2008/layout/LinedList"/>
    <dgm:cxn modelId="{F29DFD46-6129-4AAE-8E60-E0DC66AEC5FD}" type="presParOf" srcId="{32FD804A-3248-46C6-B515-B767592B36E1}" destId="{E462E24B-C346-4449-BC76-40271DC67DC1}" srcOrd="12" destOrd="0" presId="urn:microsoft.com/office/officeart/2008/layout/LinedList"/>
    <dgm:cxn modelId="{BDE55E05-CBDB-46AB-B4A8-57872F043C64}" type="presParOf" srcId="{32FD804A-3248-46C6-B515-B767592B36E1}" destId="{002402B2-67A8-4281-B506-F87128502F10}" srcOrd="13" destOrd="0" presId="urn:microsoft.com/office/officeart/2008/layout/LinedList"/>
    <dgm:cxn modelId="{7A227B2B-77B0-4837-9064-C5A5CDFA6445}" type="presParOf" srcId="{002402B2-67A8-4281-B506-F87128502F10}" destId="{3EA542F7-B697-44D7-B58A-9CAC6D40F9C5}" srcOrd="0" destOrd="0" presId="urn:microsoft.com/office/officeart/2008/layout/LinedList"/>
    <dgm:cxn modelId="{56AADC3E-BF6C-4CCA-AD89-321BA2ABE2BE}" type="presParOf" srcId="{002402B2-67A8-4281-B506-F87128502F10}" destId="{A24626B2-2C7B-4A8F-9D22-7A63F72A4A3A}" srcOrd="1" destOrd="0" presId="urn:microsoft.com/office/officeart/2008/layout/LinedList"/>
    <dgm:cxn modelId="{5E750E66-F37F-4E71-A80E-4C2E89CC407E}" type="presParOf" srcId="{32FD804A-3248-46C6-B515-B767592B36E1}" destId="{068E7B34-5E4E-404C-9D24-EC342011A66E}" srcOrd="14" destOrd="0" presId="urn:microsoft.com/office/officeart/2008/layout/LinedList"/>
    <dgm:cxn modelId="{D7A13394-4C93-4B88-90B1-ED695F612BD8}" type="presParOf" srcId="{32FD804A-3248-46C6-B515-B767592B36E1}" destId="{5CB248A5-358C-4703-83FD-EF473515D2C3}" srcOrd="15" destOrd="0" presId="urn:microsoft.com/office/officeart/2008/layout/LinedList"/>
    <dgm:cxn modelId="{58F164F8-BAB3-4C7C-B8F9-469C5B41EB73}" type="presParOf" srcId="{5CB248A5-358C-4703-83FD-EF473515D2C3}" destId="{466C35E2-AD77-4F4B-906B-B3AD0AEF933D}" srcOrd="0" destOrd="0" presId="urn:microsoft.com/office/officeart/2008/layout/LinedList"/>
    <dgm:cxn modelId="{5F156340-8553-4B08-AFC3-B509259CD4AD}" type="presParOf" srcId="{5CB248A5-358C-4703-83FD-EF473515D2C3}" destId="{59D7C602-F476-4BEA-B90A-99D2F35C16BC}" srcOrd="1" destOrd="0" presId="urn:microsoft.com/office/officeart/2008/layout/LinedList"/>
    <dgm:cxn modelId="{C877489C-8793-4759-89BF-8F1576EFAF63}" type="presParOf" srcId="{32FD804A-3248-46C6-B515-B767592B36E1}" destId="{9E9BEEBF-B7D6-4E58-A8AB-1508F2670C34}" srcOrd="16" destOrd="0" presId="urn:microsoft.com/office/officeart/2008/layout/LinedList"/>
    <dgm:cxn modelId="{EAC6B2C4-101A-43F6-8F76-09C70996A143}" type="presParOf" srcId="{32FD804A-3248-46C6-B515-B767592B36E1}" destId="{AD5F1C48-A9DB-40DB-81F5-04D29FDE1C64}" srcOrd="17" destOrd="0" presId="urn:microsoft.com/office/officeart/2008/layout/LinedList"/>
    <dgm:cxn modelId="{DFA60E80-08E7-4FFD-9CAB-4988988768EE}" type="presParOf" srcId="{AD5F1C48-A9DB-40DB-81F5-04D29FDE1C64}" destId="{408631FB-A8E7-45DA-9E3E-96446D5575BC}" srcOrd="0" destOrd="0" presId="urn:microsoft.com/office/officeart/2008/layout/LinedList"/>
    <dgm:cxn modelId="{D9A7426C-2725-4C8D-9E8D-531B628FE1F6}" type="presParOf" srcId="{AD5F1C48-A9DB-40DB-81F5-04D29FDE1C64}" destId="{0396494F-570E-42A8-BCC0-0B9905104443}" srcOrd="1" destOrd="0" presId="urn:microsoft.com/office/officeart/2008/layout/LinedList"/>
    <dgm:cxn modelId="{AE2B6022-5408-45D1-83C0-B8ED7DEAFE4B}" type="presParOf" srcId="{32FD804A-3248-46C6-B515-B767592B36E1}" destId="{0530BCA1-BBF9-4ADF-9A1A-5360EA43AB13}" srcOrd="18" destOrd="0" presId="urn:microsoft.com/office/officeart/2008/layout/LinedList"/>
    <dgm:cxn modelId="{F398EEEB-20B5-401B-979A-027720DD2A73}" type="presParOf" srcId="{32FD804A-3248-46C6-B515-B767592B36E1}" destId="{E5A50847-FA1A-4333-965E-A648B04E7F7C}" srcOrd="19" destOrd="0" presId="urn:microsoft.com/office/officeart/2008/layout/LinedList"/>
    <dgm:cxn modelId="{93AFCF8F-6F42-45A9-8232-6382686D2FB0}" type="presParOf" srcId="{E5A50847-FA1A-4333-965E-A648B04E7F7C}" destId="{00DE047D-D9BD-4383-A8B7-D4C948358C0C}" srcOrd="0" destOrd="0" presId="urn:microsoft.com/office/officeart/2008/layout/LinedList"/>
    <dgm:cxn modelId="{24DFFC11-69F4-4656-88C5-316CDA0F3114}" type="presParOf" srcId="{E5A50847-FA1A-4333-965E-A648B04E7F7C}" destId="{7F20289C-A735-4E91-82BA-9E7A05A970CC}" srcOrd="1" destOrd="0" presId="urn:microsoft.com/office/officeart/2008/layout/LinedList"/>
    <dgm:cxn modelId="{381C8BF3-D703-4E4E-8FE0-60C207C2245C}" type="presParOf" srcId="{32FD804A-3248-46C6-B515-B767592B36E1}" destId="{1D202E41-E1B9-4330-83C5-F12559B38987}" srcOrd="20" destOrd="0" presId="urn:microsoft.com/office/officeart/2008/layout/LinedList"/>
    <dgm:cxn modelId="{B2BED1DB-02FD-4FFC-9458-504CE9C82AE1}" type="presParOf" srcId="{32FD804A-3248-46C6-B515-B767592B36E1}" destId="{72AAAE7A-AEE6-49BC-B5D6-347AC2FA204C}" srcOrd="21" destOrd="0" presId="urn:microsoft.com/office/officeart/2008/layout/LinedList"/>
    <dgm:cxn modelId="{D08887B7-6470-4BD3-973E-DC0D43F166A9}" type="presParOf" srcId="{72AAAE7A-AEE6-49BC-B5D6-347AC2FA204C}" destId="{2FC2415C-5B84-4BDE-B050-2EA298A2437A}" srcOrd="0" destOrd="0" presId="urn:microsoft.com/office/officeart/2008/layout/LinedList"/>
    <dgm:cxn modelId="{110F1E1E-43C7-4223-A61B-EA21F961E241}" type="presParOf" srcId="{72AAAE7A-AEE6-49BC-B5D6-347AC2FA204C}" destId="{88F4D220-0997-453D-944F-A807A66C7EED}" srcOrd="1" destOrd="0" presId="urn:microsoft.com/office/officeart/2008/layout/LinedList"/>
    <dgm:cxn modelId="{CE77C9B3-116D-4566-AAED-A0275A173C04}" type="presParOf" srcId="{32FD804A-3248-46C6-B515-B767592B36E1}" destId="{D04868EB-08DE-4FE9-9669-DCEE94CDE6D2}" srcOrd="22" destOrd="0" presId="urn:microsoft.com/office/officeart/2008/layout/LinedList"/>
    <dgm:cxn modelId="{FED1350E-4197-4092-8215-0FA3532C1B66}" type="presParOf" srcId="{32FD804A-3248-46C6-B515-B767592B36E1}" destId="{601133CE-C040-4655-B163-FBE110A78B01}" srcOrd="23" destOrd="0" presId="urn:microsoft.com/office/officeart/2008/layout/LinedList"/>
    <dgm:cxn modelId="{965874A1-CA94-44D7-B774-11BAA0090762}" type="presParOf" srcId="{601133CE-C040-4655-B163-FBE110A78B01}" destId="{070BDBE6-E049-4CEE-8BBC-A97C774D93AF}" srcOrd="0" destOrd="0" presId="urn:microsoft.com/office/officeart/2008/layout/LinedList"/>
    <dgm:cxn modelId="{A264A74C-4B6E-4BBA-A2E0-0B85CAD6EB8F}" type="presParOf" srcId="{601133CE-C040-4655-B163-FBE110A78B01}" destId="{6C27D4AA-68B4-42B9-97A7-5DC52E6D984F}" srcOrd="1" destOrd="0" presId="urn:microsoft.com/office/officeart/2008/layout/LinedList"/>
    <dgm:cxn modelId="{BA5A1043-FD0F-4482-9B5C-95095B9858F7}" type="presParOf" srcId="{32FD804A-3248-46C6-B515-B767592B36E1}" destId="{291A2FFF-3D90-4DDD-AD78-119DBE5DEC89}" srcOrd="24" destOrd="0" presId="urn:microsoft.com/office/officeart/2008/layout/LinedList"/>
    <dgm:cxn modelId="{084F22A9-A3A2-4490-A4C5-7C2D8A3FB497}" type="presParOf" srcId="{32FD804A-3248-46C6-B515-B767592B36E1}" destId="{3D646616-8F58-4391-9DD3-48FB74750002}" srcOrd="25" destOrd="0" presId="urn:microsoft.com/office/officeart/2008/layout/LinedList"/>
    <dgm:cxn modelId="{411C5085-4AD7-4A61-BBE6-9A09A59BC874}" type="presParOf" srcId="{3D646616-8F58-4391-9DD3-48FB74750002}" destId="{7F552209-6825-41AB-B93D-702B8D181CF6}" srcOrd="0" destOrd="0" presId="urn:microsoft.com/office/officeart/2008/layout/LinedList"/>
    <dgm:cxn modelId="{D1243CDD-0CD6-49E6-8247-0743074CDE1D}" type="presParOf" srcId="{3D646616-8F58-4391-9DD3-48FB74750002}" destId="{41453AF7-9189-4AEA-93CB-B3F452A7B594}" srcOrd="1" destOrd="0" presId="urn:microsoft.com/office/officeart/2008/layout/LinedList"/>
    <dgm:cxn modelId="{0AEA0E5D-1E44-413B-8351-6755C4A51565}" type="presParOf" srcId="{32FD804A-3248-46C6-B515-B767592B36E1}" destId="{BD61634A-E477-40B4-B2E4-AAEC25B07294}" srcOrd="26" destOrd="0" presId="urn:microsoft.com/office/officeart/2008/layout/LinedList"/>
    <dgm:cxn modelId="{2FC5E72F-D23E-44BC-B7C5-06DC2E4A35C7}" type="presParOf" srcId="{32FD804A-3248-46C6-B515-B767592B36E1}" destId="{96B35E75-1A85-4F7E-8442-BE1F19233971}" srcOrd="27" destOrd="0" presId="urn:microsoft.com/office/officeart/2008/layout/LinedList"/>
    <dgm:cxn modelId="{97ED615C-4EB7-4DB8-BF20-26276B828F1A}" type="presParOf" srcId="{96B35E75-1A85-4F7E-8442-BE1F19233971}" destId="{769BF667-8C34-4BED-8A42-AC297DA875AA}" srcOrd="0" destOrd="0" presId="urn:microsoft.com/office/officeart/2008/layout/LinedList"/>
    <dgm:cxn modelId="{CD4791CE-A5DD-4690-8E3E-AC26BA065653}" type="presParOf" srcId="{96B35E75-1A85-4F7E-8442-BE1F19233971}" destId="{A266236C-97DA-42B0-926C-DB5080573DBD}" srcOrd="1" destOrd="0" presId="urn:microsoft.com/office/officeart/2008/layout/LinedList"/>
    <dgm:cxn modelId="{FFE66AC0-6054-4003-99EE-7325BDB6FE80}" type="presParOf" srcId="{32FD804A-3248-46C6-B515-B767592B36E1}" destId="{4F7EADAB-B313-4807-B849-3859EB52B296}" srcOrd="28" destOrd="0" presId="urn:microsoft.com/office/officeart/2008/layout/LinedList"/>
    <dgm:cxn modelId="{9B52AA33-2089-4B2D-BA29-C237508D6214}" type="presParOf" srcId="{32FD804A-3248-46C6-B515-B767592B36E1}" destId="{16E3C03A-EBAF-4804-BB2F-AF05F91819CB}" srcOrd="29" destOrd="0" presId="urn:microsoft.com/office/officeart/2008/layout/LinedList"/>
    <dgm:cxn modelId="{D2ABAC04-FA65-4A57-BE82-1E6D97FB71B6}" type="presParOf" srcId="{16E3C03A-EBAF-4804-BB2F-AF05F91819CB}" destId="{E203DDA3-A6D7-4D34-AE15-96823A38D4E5}" srcOrd="0" destOrd="0" presId="urn:microsoft.com/office/officeart/2008/layout/LinedList"/>
    <dgm:cxn modelId="{BBA6912B-4DDA-4A9F-8798-F83EF375130B}" type="presParOf" srcId="{16E3C03A-EBAF-4804-BB2F-AF05F91819CB}" destId="{6C764955-62AA-4B55-9A50-1E68E76E50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969AD-EE61-4046-AA0F-E960212E7147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3151E2-CC45-4FEF-AF7B-DD30389A841F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FD08D-519C-48C2-9891-4C30D47B7627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Pods vs Containers</a:t>
          </a:r>
          <a:endParaRPr lang="en-US" sz="1900" kern="1200"/>
        </a:p>
      </dsp:txBody>
      <dsp:txXfrm>
        <a:off x="836323" y="3399"/>
        <a:ext cx="9679276" cy="724089"/>
      </dsp:txXfrm>
    </dsp:sp>
    <dsp:sp modelId="{9C3C5850-27D6-44D3-B43C-94BACCB28CE0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B02DF-9FD3-43B3-BB81-02909A96360F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3E42E-A814-4F2A-AD4E-34E876B88179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Pods Use Cases</a:t>
          </a:r>
          <a:endParaRPr lang="en-US" sz="1900" kern="1200"/>
        </a:p>
      </dsp:txBody>
      <dsp:txXfrm>
        <a:off x="836323" y="908511"/>
        <a:ext cx="9679276" cy="724089"/>
      </dsp:txXfrm>
    </dsp:sp>
    <dsp:sp modelId="{2074BDE2-57BF-42CB-9B87-F55DD44D1E22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0BAB7-5AD7-4830-98DD-239CC6B9A552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F7229-AEA3-4185-B349-CE0B84946F0C}">
      <dsp:nvSpPr>
        <dsp:cNvPr id="0" name=""/>
        <dsp:cNvSpPr/>
      </dsp:nvSpPr>
      <dsp:spPr>
        <a:xfrm>
          <a:off x="836323" y="1813624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Deploying Pods</a:t>
          </a:r>
          <a:endParaRPr lang="en-US" sz="1900" kern="1200"/>
        </a:p>
      </dsp:txBody>
      <dsp:txXfrm>
        <a:off x="836323" y="1813624"/>
        <a:ext cx="4732020" cy="724089"/>
      </dsp:txXfrm>
    </dsp:sp>
    <dsp:sp modelId="{5E5A47EC-9CAB-47BB-BA5F-2C1303BB75F3}">
      <dsp:nvSpPr>
        <dsp:cNvPr id="0" name=""/>
        <dsp:cNvSpPr/>
      </dsp:nvSpPr>
      <dsp:spPr>
        <a:xfrm>
          <a:off x="5568343" y="1813624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Using kubectl run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Using YAML file</a:t>
          </a:r>
        </a:p>
      </dsp:txBody>
      <dsp:txXfrm>
        <a:off x="5568343" y="1813624"/>
        <a:ext cx="4947256" cy="724089"/>
      </dsp:txXfrm>
    </dsp:sp>
    <dsp:sp modelId="{80AFA6E3-91D7-4C3B-B159-AEBFABA3A42A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92035-0648-486B-97A5-6D11A7471BA5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26D1D-A704-446B-911D-C2355558DB5C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ReplicaSets </a:t>
          </a:r>
          <a:endParaRPr lang="en-US" sz="1900" kern="1200"/>
        </a:p>
      </dsp:txBody>
      <dsp:txXfrm>
        <a:off x="836323" y="2718736"/>
        <a:ext cx="9679276" cy="724089"/>
      </dsp:txXfrm>
    </dsp:sp>
    <dsp:sp modelId="{0030529B-911D-4492-8641-EDBE22FD38BD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3D75D-D050-4E3E-8A34-E02D0FA99A1B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925E8-998E-41AA-A0D1-139F5414526C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Deploying ReplicaSet</a:t>
          </a:r>
          <a:endParaRPr lang="en-US" sz="1900" kern="1200"/>
        </a:p>
      </dsp:txBody>
      <dsp:txXfrm>
        <a:off x="836323" y="3623848"/>
        <a:ext cx="9679276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8776C-0F5F-4E6F-A3E1-B75485532F22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A6842-AD32-41F8-B8D6-41202A5EE3F3}">
      <dsp:nvSpPr>
        <dsp:cNvPr id="0" name=""/>
        <dsp:cNvSpPr/>
      </dsp:nvSpPr>
      <dsp:spPr>
        <a:xfrm>
          <a:off x="0" y="2124"/>
          <a:ext cx="210312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Task: We need to create multiple containers of the same type</a:t>
          </a:r>
        </a:p>
      </dsp:txBody>
      <dsp:txXfrm>
        <a:off x="0" y="2124"/>
        <a:ext cx="2103120" cy="1449029"/>
      </dsp:txXfrm>
    </dsp:sp>
    <dsp:sp modelId="{144B5970-9A16-4B99-8887-F6F6771FFEBE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23C0A-2154-4366-B108-3135B070C963}">
      <dsp:nvSpPr>
        <dsp:cNvPr id="0" name=""/>
        <dsp:cNvSpPr/>
      </dsp:nvSpPr>
      <dsp:spPr>
        <a:xfrm>
          <a:off x="0" y="1451154"/>
          <a:ext cx="210312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can run the commands below multiple times</a:t>
          </a:r>
        </a:p>
      </dsp:txBody>
      <dsp:txXfrm>
        <a:off x="0" y="1451154"/>
        <a:ext cx="2103120" cy="1449029"/>
      </dsp:txXfrm>
    </dsp:sp>
    <dsp:sp modelId="{78EBD633-EFEF-4831-A8EE-03509243FEB4}">
      <dsp:nvSpPr>
        <dsp:cNvPr id="0" name=""/>
        <dsp:cNvSpPr/>
      </dsp:nvSpPr>
      <dsp:spPr>
        <a:xfrm>
          <a:off x="2260854" y="1484832"/>
          <a:ext cx="8254746" cy="673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kubectl run kubia –image luksa/kubia</a:t>
          </a:r>
        </a:p>
      </dsp:txBody>
      <dsp:txXfrm>
        <a:off x="2260854" y="1484832"/>
        <a:ext cx="8254746" cy="673572"/>
      </dsp:txXfrm>
    </dsp:sp>
    <dsp:sp modelId="{C11AEA77-145D-4B05-9DC8-EFE2D8804B35}">
      <dsp:nvSpPr>
        <dsp:cNvPr id="0" name=""/>
        <dsp:cNvSpPr/>
      </dsp:nvSpPr>
      <dsp:spPr>
        <a:xfrm>
          <a:off x="2103120" y="215840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616DB-B4D1-4BF3-B7DA-D1C758F91791}">
      <dsp:nvSpPr>
        <dsp:cNvPr id="0" name=""/>
        <dsp:cNvSpPr/>
      </dsp:nvSpPr>
      <dsp:spPr>
        <a:xfrm>
          <a:off x="2260854" y="2192083"/>
          <a:ext cx="8254746" cy="673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kubectl create –f kubia-descriptor.yaml</a:t>
          </a:r>
        </a:p>
      </dsp:txBody>
      <dsp:txXfrm>
        <a:off x="2260854" y="2192083"/>
        <a:ext cx="8254746" cy="673572"/>
      </dsp:txXfrm>
    </dsp:sp>
    <dsp:sp modelId="{CCB41976-E510-43ED-80F1-0924CAE0471E}">
      <dsp:nvSpPr>
        <dsp:cNvPr id="0" name=""/>
        <dsp:cNvSpPr/>
      </dsp:nvSpPr>
      <dsp:spPr>
        <a:xfrm>
          <a:off x="2103120" y="286565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EC319-656A-4E2D-AAF7-322D3C717DCA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6C858-FC50-4FF6-B0BE-340ECD5FB146}">
      <dsp:nvSpPr>
        <dsp:cNvPr id="0" name=""/>
        <dsp:cNvSpPr/>
      </dsp:nvSpPr>
      <dsp:spPr>
        <a:xfrm>
          <a:off x="0" y="2900183"/>
          <a:ext cx="210312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Is it the right way to scale?</a:t>
          </a:r>
        </a:p>
      </dsp:txBody>
      <dsp:txXfrm>
        <a:off x="0" y="2900183"/>
        <a:ext cx="2103120" cy="14490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0CC5B-03B4-494F-B52B-A0BB15C7AA65}">
      <dsp:nvSpPr>
        <dsp:cNvPr id="0" name=""/>
        <dsp:cNvSpPr/>
      </dsp:nvSpPr>
      <dsp:spPr>
        <a:xfrm>
          <a:off x="2250914" y="447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38D4A-5B6F-4F09-BAB2-93B120803022}">
      <dsp:nvSpPr>
        <dsp:cNvPr id="0" name=""/>
        <dsp:cNvSpPr/>
      </dsp:nvSpPr>
      <dsp:spPr>
        <a:xfrm>
          <a:off x="271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55C37-ED08-42E6-8CD4-F7E9C0FBFB46}">
      <dsp:nvSpPr>
        <dsp:cNvPr id="0" name=""/>
        <dsp:cNvSpPr/>
      </dsp:nvSpPr>
      <dsp:spPr>
        <a:xfrm>
          <a:off x="154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Running K8s cluster – kind</a:t>
          </a:r>
        </a:p>
      </dsp:txBody>
      <dsp:txXfrm>
        <a:off x="1548914" y="2924702"/>
        <a:ext cx="3600000" cy="720000"/>
      </dsp:txXfrm>
    </dsp:sp>
    <dsp:sp modelId="{6C5928F8-E087-489B-AD44-833EAD9DFB12}">
      <dsp:nvSpPr>
        <dsp:cNvPr id="0" name=""/>
        <dsp:cNvSpPr/>
      </dsp:nvSpPr>
      <dsp:spPr>
        <a:xfrm>
          <a:off x="6480914" y="44702"/>
          <a:ext cx="2196000" cy="2196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5ADC1-BF7A-4E9C-8B06-41A8AAAF7ABE}">
      <dsp:nvSpPr>
        <dsp:cNvPr id="0" name=""/>
        <dsp:cNvSpPr/>
      </dsp:nvSpPr>
      <dsp:spPr>
        <a:xfrm>
          <a:off x="694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D2811-ACA2-455F-99CD-E283660B5BA8}">
      <dsp:nvSpPr>
        <dsp:cNvPr id="0" name=""/>
        <dsp:cNvSpPr/>
      </dsp:nvSpPr>
      <dsp:spPr>
        <a:xfrm>
          <a:off x="577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Container image accessible by K8s Nodes</a:t>
          </a:r>
        </a:p>
      </dsp:txBody>
      <dsp:txXfrm>
        <a:off x="5778914" y="2924702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D39FF-C151-447C-AB2C-9EBB105639A1}">
      <dsp:nvSpPr>
        <dsp:cNvPr id="0" name=""/>
        <dsp:cNvSpPr/>
      </dsp:nvSpPr>
      <dsp:spPr>
        <a:xfrm>
          <a:off x="0" y="810"/>
          <a:ext cx="706576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162C6-3777-4A46-9A8F-AB78D400BFE0}">
      <dsp:nvSpPr>
        <dsp:cNvPr id="0" name=""/>
        <dsp:cNvSpPr/>
      </dsp:nvSpPr>
      <dsp:spPr>
        <a:xfrm>
          <a:off x="0" y="810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 Deploy EC2 instance</a:t>
          </a:r>
        </a:p>
      </dsp:txBody>
      <dsp:txXfrm>
        <a:off x="0" y="810"/>
        <a:ext cx="7065764" cy="442413"/>
      </dsp:txXfrm>
    </dsp:sp>
    <dsp:sp modelId="{683B4B68-27EB-4747-849F-8DFC10BF3A5C}">
      <dsp:nvSpPr>
        <dsp:cNvPr id="0" name=""/>
        <dsp:cNvSpPr/>
      </dsp:nvSpPr>
      <dsp:spPr>
        <a:xfrm>
          <a:off x="0" y="443224"/>
          <a:ext cx="706576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BCFEF-026A-4711-A89B-2BE0BE601157}">
      <dsp:nvSpPr>
        <dsp:cNvPr id="0" name=""/>
        <dsp:cNvSpPr/>
      </dsp:nvSpPr>
      <dsp:spPr>
        <a:xfrm>
          <a:off x="0" y="443224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ssh</a:t>
          </a:r>
          <a:r>
            <a:rPr lang="en-US" sz="1200" kern="1200" dirty="0"/>
            <a:t>-keygen –f week5</a:t>
          </a:r>
        </a:p>
      </dsp:txBody>
      <dsp:txXfrm>
        <a:off x="0" y="443224"/>
        <a:ext cx="7065764" cy="442413"/>
      </dsp:txXfrm>
    </dsp:sp>
    <dsp:sp modelId="{6A575EE5-32FD-490E-BB0F-B7281A5626B1}">
      <dsp:nvSpPr>
        <dsp:cNvPr id="0" name=""/>
        <dsp:cNvSpPr/>
      </dsp:nvSpPr>
      <dsp:spPr>
        <a:xfrm>
          <a:off x="0" y="885637"/>
          <a:ext cx="706576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97E37-9DBC-4ED2-869D-ADD5A7494333}">
      <dsp:nvSpPr>
        <dsp:cNvPr id="0" name=""/>
        <dsp:cNvSpPr/>
      </dsp:nvSpPr>
      <dsp:spPr>
        <a:xfrm>
          <a:off x="0" y="885637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terraform </a:t>
          </a:r>
          <a:r>
            <a:rPr lang="en-US" sz="1200" kern="1200" dirty="0" err="1"/>
            <a:t>init</a:t>
          </a:r>
        </a:p>
      </dsp:txBody>
      <dsp:txXfrm>
        <a:off x="0" y="885637"/>
        <a:ext cx="7065764" cy="442413"/>
      </dsp:txXfrm>
    </dsp:sp>
    <dsp:sp modelId="{FEF1802B-E276-4B7A-B263-4E8F1C264CDB}">
      <dsp:nvSpPr>
        <dsp:cNvPr id="0" name=""/>
        <dsp:cNvSpPr/>
      </dsp:nvSpPr>
      <dsp:spPr>
        <a:xfrm>
          <a:off x="0" y="1328051"/>
          <a:ext cx="70657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EAC16A-DAAB-4726-9DF6-41A4F5A1DC78}">
      <dsp:nvSpPr>
        <dsp:cNvPr id="0" name=""/>
        <dsp:cNvSpPr/>
      </dsp:nvSpPr>
      <dsp:spPr>
        <a:xfrm>
          <a:off x="0" y="1328051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terraform apply—auto-approve</a:t>
          </a:r>
        </a:p>
      </dsp:txBody>
      <dsp:txXfrm>
        <a:off x="0" y="1328051"/>
        <a:ext cx="7065764" cy="442413"/>
      </dsp:txXfrm>
    </dsp:sp>
    <dsp:sp modelId="{5E7DD76A-A725-4E02-BC6E-2261F7D5DC88}">
      <dsp:nvSpPr>
        <dsp:cNvPr id="0" name=""/>
        <dsp:cNvSpPr/>
      </dsp:nvSpPr>
      <dsp:spPr>
        <a:xfrm>
          <a:off x="0" y="1770465"/>
          <a:ext cx="706576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FD0A4-0F5B-490C-8B47-99B01E0B7395}">
      <dsp:nvSpPr>
        <dsp:cNvPr id="0" name=""/>
        <dsp:cNvSpPr/>
      </dsp:nvSpPr>
      <dsp:spPr>
        <a:xfrm>
          <a:off x="0" y="1770465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 Copy the installation files to the instance</a:t>
          </a:r>
        </a:p>
      </dsp:txBody>
      <dsp:txXfrm>
        <a:off x="0" y="1770465"/>
        <a:ext cx="7065764" cy="442413"/>
      </dsp:txXfrm>
    </dsp:sp>
    <dsp:sp modelId="{B93C4581-4350-45CD-A3E6-C0B090E5A442}">
      <dsp:nvSpPr>
        <dsp:cNvPr id="0" name=""/>
        <dsp:cNvSpPr/>
      </dsp:nvSpPr>
      <dsp:spPr>
        <a:xfrm>
          <a:off x="0" y="2212879"/>
          <a:ext cx="706576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A96CF-3F89-434F-B570-F109C6E7E9A1}">
      <dsp:nvSpPr>
        <dsp:cNvPr id="0" name=""/>
        <dsp:cNvSpPr/>
      </dsp:nvSpPr>
      <dsp:spPr>
        <a:xfrm>
          <a:off x="0" y="2212879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scp</a:t>
          </a:r>
          <a:r>
            <a:rPr lang="en-US" sz="1200" kern="1200" dirty="0"/>
            <a:t> -</a:t>
          </a:r>
          <a:r>
            <a:rPr lang="en-US" sz="1200" kern="1200" dirty="0" err="1"/>
            <a:t>i</a:t>
          </a:r>
          <a:r>
            <a:rPr lang="en-US" sz="1200" kern="1200" dirty="0"/>
            <a:t> week5 init_kind.sh </a:t>
          </a:r>
          <a:r>
            <a:rPr lang="en-US" sz="1200" kern="1200" dirty="0" err="1"/>
            <a:t>kind.yaml</a:t>
          </a:r>
          <a:r>
            <a:rPr lang="en-US" sz="1200" kern="1200" dirty="0"/>
            <a:t> 44.196.58.89:/</a:t>
          </a:r>
          <a:r>
            <a:rPr lang="en-US" sz="1200" kern="1200" dirty="0" err="1"/>
            <a:t>tmp</a:t>
          </a:r>
        </a:p>
      </dsp:txBody>
      <dsp:txXfrm>
        <a:off x="0" y="2212879"/>
        <a:ext cx="7065764" cy="442413"/>
      </dsp:txXfrm>
    </dsp:sp>
    <dsp:sp modelId="{E462E24B-C346-4449-BC76-40271DC67DC1}">
      <dsp:nvSpPr>
        <dsp:cNvPr id="0" name=""/>
        <dsp:cNvSpPr/>
      </dsp:nvSpPr>
      <dsp:spPr>
        <a:xfrm>
          <a:off x="0" y="2655292"/>
          <a:ext cx="706576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542F7-B697-44D7-B58A-9CAC6D40F9C5}">
      <dsp:nvSpPr>
        <dsp:cNvPr id="0" name=""/>
        <dsp:cNvSpPr/>
      </dsp:nvSpPr>
      <dsp:spPr>
        <a:xfrm>
          <a:off x="0" y="2655292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 Log into the instance</a:t>
          </a:r>
        </a:p>
      </dsp:txBody>
      <dsp:txXfrm>
        <a:off x="0" y="2655292"/>
        <a:ext cx="7065764" cy="442413"/>
      </dsp:txXfrm>
    </dsp:sp>
    <dsp:sp modelId="{068E7B34-5E4E-404C-9D24-EC342011A66E}">
      <dsp:nvSpPr>
        <dsp:cNvPr id="0" name=""/>
        <dsp:cNvSpPr/>
      </dsp:nvSpPr>
      <dsp:spPr>
        <a:xfrm>
          <a:off x="0" y="3097706"/>
          <a:ext cx="706576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C35E2-AD77-4F4B-906B-B3AD0AEF933D}">
      <dsp:nvSpPr>
        <dsp:cNvPr id="0" name=""/>
        <dsp:cNvSpPr/>
      </dsp:nvSpPr>
      <dsp:spPr>
        <a:xfrm>
          <a:off x="0" y="3097706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ssh</a:t>
          </a:r>
          <a:r>
            <a:rPr lang="en-US" sz="1200" kern="1200" dirty="0"/>
            <a:t> -I week5 &lt;public </a:t>
          </a:r>
          <a:r>
            <a:rPr lang="en-US" sz="1200" kern="1200" dirty="0" err="1"/>
            <a:t>ip</a:t>
          </a:r>
          <a:r>
            <a:rPr lang="en-US" sz="1200" kern="1200" dirty="0"/>
            <a:t>&gt;</a:t>
          </a:r>
        </a:p>
      </dsp:txBody>
      <dsp:txXfrm>
        <a:off x="0" y="3097706"/>
        <a:ext cx="7065764" cy="442413"/>
      </dsp:txXfrm>
    </dsp:sp>
    <dsp:sp modelId="{9E9BEEBF-B7D6-4E58-A8AB-1508F2670C34}">
      <dsp:nvSpPr>
        <dsp:cNvPr id="0" name=""/>
        <dsp:cNvSpPr/>
      </dsp:nvSpPr>
      <dsp:spPr>
        <a:xfrm>
          <a:off x="0" y="3540120"/>
          <a:ext cx="70657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631FB-A8E7-45DA-9E3E-96446D5575BC}">
      <dsp:nvSpPr>
        <dsp:cNvPr id="0" name=""/>
        <dsp:cNvSpPr/>
      </dsp:nvSpPr>
      <dsp:spPr>
        <a:xfrm>
          <a:off x="0" y="3540120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 Update permissions</a:t>
          </a:r>
        </a:p>
      </dsp:txBody>
      <dsp:txXfrm>
        <a:off x="0" y="3540120"/>
        <a:ext cx="7065764" cy="442413"/>
      </dsp:txXfrm>
    </dsp:sp>
    <dsp:sp modelId="{0530BCA1-BBF9-4ADF-9A1A-5360EA43AB13}">
      <dsp:nvSpPr>
        <dsp:cNvPr id="0" name=""/>
        <dsp:cNvSpPr/>
      </dsp:nvSpPr>
      <dsp:spPr>
        <a:xfrm>
          <a:off x="0" y="3982534"/>
          <a:ext cx="706576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047D-D9BD-4383-A8B7-D4C948358C0C}">
      <dsp:nvSpPr>
        <dsp:cNvPr id="0" name=""/>
        <dsp:cNvSpPr/>
      </dsp:nvSpPr>
      <dsp:spPr>
        <a:xfrm>
          <a:off x="0" y="3982534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cd /</a:t>
          </a:r>
          <a:r>
            <a:rPr lang="en-US" sz="1200" kern="1200" dirty="0" err="1"/>
            <a:t>tmp</a:t>
          </a:r>
        </a:p>
      </dsp:txBody>
      <dsp:txXfrm>
        <a:off x="0" y="3982534"/>
        <a:ext cx="7065764" cy="442413"/>
      </dsp:txXfrm>
    </dsp:sp>
    <dsp:sp modelId="{1D202E41-E1B9-4330-83C5-F12559B38987}">
      <dsp:nvSpPr>
        <dsp:cNvPr id="0" name=""/>
        <dsp:cNvSpPr/>
      </dsp:nvSpPr>
      <dsp:spPr>
        <a:xfrm>
          <a:off x="0" y="4424947"/>
          <a:ext cx="706576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2415C-5B84-4BDE-B050-2EA298A2437A}">
      <dsp:nvSpPr>
        <dsp:cNvPr id="0" name=""/>
        <dsp:cNvSpPr/>
      </dsp:nvSpPr>
      <dsp:spPr>
        <a:xfrm>
          <a:off x="0" y="4424947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chmod</a:t>
          </a:r>
          <a:r>
            <a:rPr lang="en-US" sz="1200" kern="1200" dirty="0"/>
            <a:t> 777 init_kind.sh </a:t>
          </a:r>
        </a:p>
      </dsp:txBody>
      <dsp:txXfrm>
        <a:off x="0" y="4424947"/>
        <a:ext cx="7065764" cy="442413"/>
      </dsp:txXfrm>
    </dsp:sp>
    <dsp:sp modelId="{D04868EB-08DE-4FE9-9669-DCEE94CDE6D2}">
      <dsp:nvSpPr>
        <dsp:cNvPr id="0" name=""/>
        <dsp:cNvSpPr/>
      </dsp:nvSpPr>
      <dsp:spPr>
        <a:xfrm>
          <a:off x="0" y="4867361"/>
          <a:ext cx="706576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BDBE6-E049-4CEE-8BBC-A97C774D93AF}">
      <dsp:nvSpPr>
        <dsp:cNvPr id="0" name=""/>
        <dsp:cNvSpPr/>
      </dsp:nvSpPr>
      <dsp:spPr>
        <a:xfrm>
          <a:off x="0" y="4867361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 Run installation script</a:t>
          </a:r>
          <a:r>
            <a:rPr lang="en-US" sz="1200" kern="1200" dirty="0">
              <a:latin typeface="Calibri Light" panose="020F0302020204030204"/>
            </a:rPr>
            <a:t>. If the command errors out, exit </a:t>
          </a:r>
          <a:r>
            <a:rPr lang="en-US" sz="1200" kern="1200" dirty="0" err="1">
              <a:latin typeface="Calibri Light" panose="020F0302020204030204"/>
            </a:rPr>
            <a:t>ssh</a:t>
          </a:r>
          <a:r>
            <a:rPr lang="en-US" sz="1200" kern="1200" dirty="0">
              <a:latin typeface="Calibri Light" panose="020F0302020204030204"/>
            </a:rPr>
            <a:t> session, </a:t>
          </a:r>
          <a:r>
            <a:rPr lang="en-US" sz="1200" kern="1200" dirty="0" err="1">
              <a:latin typeface="Calibri Light" panose="020F0302020204030204"/>
            </a:rPr>
            <a:t>ssh</a:t>
          </a:r>
          <a:r>
            <a:rPr lang="en-US" sz="1200" kern="1200" dirty="0">
              <a:latin typeface="Calibri Light" panose="020F0302020204030204"/>
            </a:rPr>
            <a:t> to the instance again and re-run ./init_kind.sh</a:t>
          </a:r>
          <a:endParaRPr lang="en-US" sz="1200" kern="1200" dirty="0"/>
        </a:p>
      </dsp:txBody>
      <dsp:txXfrm>
        <a:off x="0" y="4867361"/>
        <a:ext cx="7065764" cy="442413"/>
      </dsp:txXfrm>
    </dsp:sp>
    <dsp:sp modelId="{291A2FFF-3D90-4DDD-AD78-119DBE5DEC89}">
      <dsp:nvSpPr>
        <dsp:cNvPr id="0" name=""/>
        <dsp:cNvSpPr/>
      </dsp:nvSpPr>
      <dsp:spPr>
        <a:xfrm>
          <a:off x="0" y="5309775"/>
          <a:ext cx="706576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52209-6825-41AB-B93D-702B8D181CF6}">
      <dsp:nvSpPr>
        <dsp:cNvPr id="0" name=""/>
        <dsp:cNvSpPr/>
      </dsp:nvSpPr>
      <dsp:spPr>
        <a:xfrm>
          <a:off x="0" y="5309775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./init_kind.sh </a:t>
          </a:r>
        </a:p>
      </dsp:txBody>
      <dsp:txXfrm>
        <a:off x="0" y="5309775"/>
        <a:ext cx="7065764" cy="442413"/>
      </dsp:txXfrm>
    </dsp:sp>
    <dsp:sp modelId="{BD61634A-E477-40B4-B2E4-AAEC25B07294}">
      <dsp:nvSpPr>
        <dsp:cNvPr id="0" name=""/>
        <dsp:cNvSpPr/>
      </dsp:nvSpPr>
      <dsp:spPr>
        <a:xfrm>
          <a:off x="0" y="5752189"/>
          <a:ext cx="70657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BF667-8C34-4BED-8A42-AC297DA875AA}">
      <dsp:nvSpPr>
        <dsp:cNvPr id="0" name=""/>
        <dsp:cNvSpPr/>
      </dsp:nvSpPr>
      <dsp:spPr>
        <a:xfrm>
          <a:off x="0" y="5752189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# Verify the cluster in running</a:t>
          </a:r>
        </a:p>
      </dsp:txBody>
      <dsp:txXfrm>
        <a:off x="0" y="5752189"/>
        <a:ext cx="7065764" cy="442413"/>
      </dsp:txXfrm>
    </dsp:sp>
    <dsp:sp modelId="{4F7EADAB-B313-4807-B849-3859EB52B296}">
      <dsp:nvSpPr>
        <dsp:cNvPr id="0" name=""/>
        <dsp:cNvSpPr/>
      </dsp:nvSpPr>
      <dsp:spPr>
        <a:xfrm>
          <a:off x="0" y="6194602"/>
          <a:ext cx="706576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3DDA3-A6D7-4D34-AE15-96823A38D4E5}">
      <dsp:nvSpPr>
        <dsp:cNvPr id="0" name=""/>
        <dsp:cNvSpPr/>
      </dsp:nvSpPr>
      <dsp:spPr>
        <a:xfrm>
          <a:off x="0" y="6194602"/>
          <a:ext cx="7065764" cy="44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kubectl</a:t>
          </a:r>
          <a:r>
            <a:rPr lang="en-US" sz="1200" kern="1200" dirty="0"/>
            <a:t> get nodes</a:t>
          </a:r>
        </a:p>
      </dsp:txBody>
      <dsp:txXfrm>
        <a:off x="0" y="6194602"/>
        <a:ext cx="7065764" cy="442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5870-984A-4400-AB22-0082498C5E14}" type="datetimeFigureOut">
              <a:t>7/1/2023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5FC6A-6E64-4F2E-8A6F-7FB8C80D00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2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https://iximiuz.com/en/posts/kubernetes-vs-virtual-machines/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4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example, you’d have to include a mechanism for automatically</a:t>
            </a:r>
          </a:p>
          <a:p>
            <a:r>
              <a:rPr lang="en-US"/>
              <a:t>restarting individual processes if they crash. Also, all those processes would</a:t>
            </a:r>
            <a:endParaRPr lang="en-US">
              <a:cs typeface="Calibri"/>
            </a:endParaRPr>
          </a:p>
          <a:p>
            <a:r>
              <a:rPr lang="en-US"/>
              <a:t>log to the same standard output, so you’d have a hard time figuring out what process</a:t>
            </a:r>
            <a:endParaRPr lang="en-US">
              <a:cs typeface="Calibri"/>
            </a:endParaRPr>
          </a:p>
          <a:p>
            <a:r>
              <a:rPr lang="en-US"/>
              <a:t>logged what.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Therefore, you need to run each process in its own container. That’s how Docker</a:t>
            </a:r>
            <a:endParaRPr lang="en-US">
              <a:cs typeface="Calibri"/>
            </a:endParaRPr>
          </a:p>
          <a:p>
            <a:r>
              <a:rPr lang="en-US"/>
              <a:t>and Kubernetes are meant to be used.</a:t>
            </a:r>
            <a:endParaRPr lang="en-US">
              <a:cs typeface="Calibri"/>
            </a:endParaRPr>
          </a:p>
          <a:p>
            <a:r>
              <a:rPr lang="en-US"/>
              <a:t>Restarting, synchronizing, allocating resources to processes will be your responsibility if you run multiple processes in a containers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A pod of containers allows you to run closely related processes together and provide</a:t>
            </a:r>
            <a:endParaRPr lang="en-US">
              <a:cs typeface="Calibri"/>
            </a:endParaRPr>
          </a:p>
          <a:p>
            <a:r>
              <a:rPr lang="en-US"/>
              <a:t>them with (almost) the same environment as if they were all running in a single</a:t>
            </a:r>
            <a:endParaRPr lang="en-US">
              <a:cs typeface="Calibri"/>
            </a:endParaRPr>
          </a:p>
          <a:p>
            <a:r>
              <a:rPr lang="en-US"/>
              <a:t>container, while keeping them somewhat isolated.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Reasons to split into individual components:</a:t>
            </a:r>
          </a:p>
          <a:p>
            <a:r>
              <a:rPr lang="en-US">
                <a:ea typeface="Calibri"/>
                <a:cs typeface="Calibri"/>
              </a:rPr>
              <a:t>- to use all the resources so individual pods can be scheduled on different machines</a:t>
            </a:r>
          </a:p>
          <a:p>
            <a:r>
              <a:rPr lang="en-US">
                <a:ea typeface="Calibri"/>
                <a:cs typeface="Calibri"/>
              </a:rPr>
              <a:t>- to allow individual scaling</a:t>
            </a:r>
          </a:p>
          <a:p>
            <a:r>
              <a:rPr lang="en-US">
                <a:ea typeface="Calibri"/>
                <a:cs typeface="Calibri"/>
              </a:rPr>
              <a:t>- to support individual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2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Specifying container port in Pod descriptor is purely informational. </a:t>
            </a:r>
            <a:endParaRPr lang="en-US"/>
          </a:p>
          <a:p>
            <a:r>
              <a:rPr lang="en-US">
                <a:cs typeface="Calibri"/>
              </a:rPr>
              <a:t>The port is available based on the app running in the container and is not available externally unless explicitly exposed.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34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When running real world applications we will have many app components (pod) running simultaneously. </a:t>
            </a:r>
          </a:p>
          <a:p>
            <a:r>
              <a:rPr lang="en-US">
                <a:ea typeface="Calibri"/>
                <a:cs typeface="Calibri"/>
              </a:rPr>
              <a:t>We need a way to organize them into relevant groups to scale, roll out new versions.</a:t>
            </a:r>
          </a:p>
          <a:p>
            <a:r>
              <a:rPr lang="en-US"/>
              <a:t>Organizing pods and all other Kubernetes objects is done through labels.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FC6A-6E64-4F2E-8A6F-7FB8C80D009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4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 fontScale="90000"/>
          </a:bodyPr>
          <a:lstStyle/>
          <a:p>
            <a:r>
              <a:rPr lang="en-US" sz="7200" dirty="0">
                <a:cs typeface="Calibri Light"/>
              </a:rPr>
              <a:t> Kubernetes Core Concepts: Pods, </a:t>
            </a:r>
            <a:r>
              <a:rPr lang="en-US" sz="7200" dirty="0" err="1">
                <a:cs typeface="Calibri Light"/>
              </a:rPr>
              <a:t>ReplicaSets</a:t>
            </a:r>
            <a:r>
              <a:rPr lang="en-US" sz="7200" dirty="0">
                <a:cs typeface="Calibri Light"/>
              </a:rPr>
              <a:t>, Deployments 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cs typeface="Calibri"/>
              </a:rPr>
              <a:t>Week 5</a:t>
            </a:r>
            <a:endParaRPr lang="en-US" sz="2800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6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057CB-1216-D8E4-55D9-B47C3EFC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YAML – Pod Descriptor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5F5885D-B043-8885-7D85-35D05AD72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455" y="119984"/>
            <a:ext cx="8498888" cy="63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3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1580A-E9F0-16A8-F44E-F402B756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Pods from </a:t>
            </a:r>
            <a:r>
              <a:rPr lang="en-US" sz="2600">
                <a:solidFill>
                  <a:srgbClr val="FFFFFF"/>
                </a:solidFill>
              </a:rPr>
              <a:t>Descriptor</a:t>
            </a:r>
            <a:endParaRPr lang="en-US" sz="2600" kern="1200">
              <a:solidFill>
                <a:srgbClr val="FFFFFF"/>
              </a:solidFill>
              <a:latin typeface="+mj-lt"/>
              <a:cs typeface="Calibri Light"/>
            </a:endParaRPr>
          </a:p>
          <a:p>
            <a:endParaRPr lang="en-US" err="1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D305CB5-AC1F-C223-0720-432882EFE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1324758"/>
            <a:ext cx="7188199" cy="4205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90B4B-C272-0943-E795-F5C934F96924}"/>
              </a:ext>
            </a:extLst>
          </p:cNvPr>
          <p:cNvSpPr/>
          <p:nvPr/>
        </p:nvSpPr>
        <p:spPr>
          <a:xfrm>
            <a:off x="4042229" y="3349171"/>
            <a:ext cx="3599543" cy="217714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6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B39D-29CD-F13D-D4A2-0A4DCBDE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>
                <a:cs typeface="Calibri Light"/>
              </a:rPr>
              <a:t>Pods: Summary</a:t>
            </a:r>
            <a:endParaRPr lang="en-US" sz="7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4011-9FF5-D9EA-F66A-E9A2F9EE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sz="2400">
                <a:ea typeface="+mn-lt"/>
                <a:cs typeface="+mn-lt"/>
              </a:rPr>
              <a:t>Can have one or multiple containers</a:t>
            </a:r>
            <a:endParaRPr lang="en-US" sz="2400">
              <a:cs typeface="Calibri"/>
            </a:endParaRPr>
          </a:p>
          <a:p>
            <a:pPr marL="457200" indent="-457200"/>
            <a:r>
              <a:rPr lang="en-US" sz="2400">
                <a:ea typeface="+mn-lt"/>
                <a:cs typeface="+mn-lt"/>
              </a:rPr>
              <a:t>Runs on a single node</a:t>
            </a:r>
            <a:endParaRPr lang="en-US" sz="2400">
              <a:cs typeface="Calibri" panose="020F0502020204030204"/>
            </a:endParaRPr>
          </a:p>
          <a:p>
            <a:pPr marL="457200" indent="-457200"/>
            <a:r>
              <a:rPr lang="en-US" sz="2400">
                <a:ea typeface="+mn-lt"/>
                <a:cs typeface="+mn-lt"/>
              </a:rPr>
              <a:t>(Pod cannot "straddle" multiple nodes)</a:t>
            </a:r>
            <a:endParaRPr lang="en-US" sz="2400">
              <a:cs typeface="Calibri" panose="020F0502020204030204"/>
            </a:endParaRPr>
          </a:p>
          <a:p>
            <a:pPr marL="457200" indent="-457200"/>
            <a:r>
              <a:rPr lang="en-US" sz="2400">
                <a:ea typeface="+mn-lt"/>
                <a:cs typeface="+mn-lt"/>
              </a:rPr>
              <a:t>Pods cannot be moved (e.g. in case of node outage)</a:t>
            </a:r>
            <a:endParaRPr lang="en-US" sz="2400">
              <a:cs typeface="Calibri" panose="020F0502020204030204"/>
            </a:endParaRPr>
          </a:p>
          <a:p>
            <a:pPr marL="457200" indent="-457200"/>
            <a:r>
              <a:rPr lang="en-US" sz="2400">
                <a:ea typeface="+mn-lt"/>
                <a:cs typeface="+mn-lt"/>
              </a:rPr>
              <a:t>Pods cannot be scaled horizontally (except by manually creating more Pods)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539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7B39D-29CD-F13D-D4A2-0A4DCBDE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5100">
                <a:cs typeface="Calibri Light"/>
              </a:rPr>
              <a:t>Pods: Summary Continued</a:t>
            </a:r>
            <a:endParaRPr lang="en-US" sz="51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4011-9FF5-D9EA-F66A-E9A2F9EE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Pod is not a process; it's an environment for containers</a:t>
            </a:r>
            <a:endParaRPr lang="en-US" sz="1700">
              <a:cs typeface="Calibri" panose="020F0502020204030204"/>
            </a:endParaRPr>
          </a:p>
          <a:p>
            <a:pPr lvl="1"/>
            <a:r>
              <a:rPr lang="en-US" sz="1700">
                <a:ea typeface="+mn-lt"/>
                <a:cs typeface="+mn-lt"/>
              </a:rPr>
              <a:t>it cannot be "restarted"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it cannot "crash"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The containers in a Pod can crash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They may or may not get restarted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(depending on Pod's restart policy)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If all containers exit successfully, the Pod ends in "Succeeded" phase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If some containers fail and don't get restarted, the Pod ends in "Failed" phase</a:t>
            </a:r>
            <a:endParaRPr lang="en-US" sz="1700"/>
          </a:p>
          <a:p>
            <a:pPr marL="457200" indent="-457200"/>
            <a:endParaRPr lang="en-US" sz="1700">
              <a:cs typeface="Calibri"/>
            </a:endParaRPr>
          </a:p>
          <a:p>
            <a:pPr marL="457200" indent="-457200"/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06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B3D5-ED59-921C-1512-95E66DD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Organizing K8s Objects with Labels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31C33C1-ACA6-A4F0-2A30-F064D14F9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5956" y="1825625"/>
            <a:ext cx="9080088" cy="4351338"/>
          </a:xfrm>
        </p:spPr>
      </p:pic>
    </p:spTree>
    <p:extLst>
      <p:ext uri="{BB962C8B-B14F-4D97-AF65-F5344CB8AC3E}">
        <p14:creationId xmlns:p14="http://schemas.microsoft.com/office/powerpoint/2010/main" val="275701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E9440-FA55-F219-509C-4395594B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Labels in K8s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5AF2-C1E5-994F-4FB6-748837E0D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Arbitrary key-value pairs added to resource manifest</a:t>
            </a:r>
          </a:p>
          <a:p>
            <a:r>
              <a:rPr lang="en-US" sz="2000">
                <a:ea typeface="Calibri"/>
                <a:cs typeface="Calibri"/>
              </a:rPr>
              <a:t>Used by label selectors</a:t>
            </a:r>
          </a:p>
          <a:p>
            <a:r>
              <a:rPr lang="en-US" sz="2000">
                <a:ea typeface="Calibri"/>
                <a:cs typeface="Calibri"/>
              </a:rPr>
              <a:t>Added to metadata section of the manifest </a:t>
            </a:r>
          </a:p>
          <a:p>
            <a:r>
              <a:rPr lang="en-US" sz="2000">
                <a:ea typeface="Calibri"/>
                <a:cs typeface="Calibri"/>
              </a:rPr>
              <a:t>Example</a:t>
            </a:r>
          </a:p>
          <a:p>
            <a:pPr lvl="1"/>
            <a:r>
              <a:rPr lang="en-US" sz="2000">
                <a:ea typeface="Calibri"/>
                <a:cs typeface="Calibri"/>
              </a:rPr>
              <a:t>App</a:t>
            </a:r>
          </a:p>
          <a:p>
            <a:pPr lvl="1"/>
            <a:r>
              <a:rPr lang="en-US" sz="2000">
                <a:ea typeface="Calibri"/>
                <a:cs typeface="Calibri"/>
              </a:rPr>
              <a:t>Release</a:t>
            </a:r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A28B777-AC54-4A40-E86D-877A12D0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572588"/>
            <a:ext cx="6253212" cy="2782678"/>
          </a:xfrm>
          <a:prstGeom prst="rect">
            <a:avLst/>
          </a:prstGeom>
        </p:spPr>
      </p:pic>
      <p:grpSp>
        <p:nvGrpSpPr>
          <p:cNvPr id="23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33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DD22-FE59-A45C-32D3-D00794F8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Scaling Pods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7F9CAA-BF7A-4472-68E0-0C88EA7E6D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8279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8862C-718E-793E-9A77-35160FA7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Scaling Pods - </a:t>
            </a:r>
            <a:r>
              <a:rPr lang="en-US" err="1">
                <a:cs typeface="Calibri Light"/>
              </a:rPr>
              <a:t>ReplicaSet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80DA4-D711-A8B0-5195-9E1A7913E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Set of identical (replicated) Pods</a:t>
            </a:r>
            <a:endParaRPr lang="en-US" sz="1700">
              <a:cs typeface="Calibri" panose="020F0502020204030204"/>
            </a:endParaRPr>
          </a:p>
          <a:p>
            <a:r>
              <a:rPr lang="en-US" sz="1700">
                <a:ea typeface="+mn-lt"/>
                <a:cs typeface="+mn-lt"/>
              </a:rPr>
              <a:t>Defined by a pod template + number of desired replicas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If there are not enough Pods, the Replica Set creates more (e.g. in case of node outage; or simply when scaling up)</a:t>
            </a:r>
            <a:endParaRPr lang="en-US" sz="1700">
              <a:cs typeface="Calibri" panose="020F0502020204030204"/>
            </a:endParaRPr>
          </a:p>
          <a:p>
            <a:r>
              <a:rPr lang="en-US" sz="1700">
                <a:ea typeface="+mn-lt"/>
                <a:cs typeface="+mn-lt"/>
              </a:rPr>
              <a:t>If there are too many Pods, the Replica Set deletes some (e.g. if a node was disconnected and comes back; or when scaling down)</a:t>
            </a:r>
            <a:endParaRPr lang="en-US" sz="1700">
              <a:cs typeface="Calibri" panose="020F0502020204030204"/>
            </a:endParaRPr>
          </a:p>
          <a:p>
            <a:r>
              <a:rPr lang="en-US" sz="1700">
                <a:ea typeface="+mn-lt"/>
                <a:cs typeface="+mn-lt"/>
              </a:rPr>
              <a:t>We can scale up/down a Replica Set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we update the manifest of the Replica Set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as a consequence, the Replica Set controller creates/deletes Pods</a:t>
            </a:r>
            <a:endParaRPr lang="en-US" sz="1700"/>
          </a:p>
          <a:p>
            <a:endParaRPr lang="en-US" sz="1700"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B50BA2F-AE4E-C1FB-D267-2D536AD4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203805"/>
            <a:ext cx="4788505" cy="371813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1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FF83-0D66-5496-E07A-1D8F2645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</a:t>
            </a:r>
            <a:r>
              <a:rPr lang="en-US" sz="4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ReplicaSet</a:t>
            </a: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from Descriptor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51BFA1-FAD1-D52F-BA77-B93E24BE3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90" r="33773" b="-277"/>
          <a:stretch/>
        </p:blipFill>
        <p:spPr>
          <a:xfrm>
            <a:off x="5441735" y="1571677"/>
            <a:ext cx="5934456" cy="3714646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46B6C5-C164-548D-44B2-4851E0D522F3}"/>
              </a:ext>
            </a:extLst>
          </p:cNvPr>
          <p:cNvSpPr/>
          <p:nvPr/>
        </p:nvSpPr>
        <p:spPr>
          <a:xfrm>
            <a:off x="6226010" y="3693000"/>
            <a:ext cx="4928397" cy="14058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Metal pendulum">
            <a:extLst>
              <a:ext uri="{FF2B5EF4-FFF2-40B4-BE49-F238E27FC236}">
                <a16:creationId xmlns:a16="http://schemas.microsoft.com/office/drawing/2014/main" id="{04957127-DAC4-64F4-01DE-0E4082453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3" r="1756" b="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A8AB0-1222-791D-46BF-E3B03008C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Pods -&gt; ReplicaSets -&gt; Deployments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EC45-D650-23E6-7328-42A6F4691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>
                <a:ea typeface="+mn-lt"/>
                <a:cs typeface="+mn-lt"/>
              </a:rPr>
              <a:t>Replica Sets control </a:t>
            </a:r>
            <a:r>
              <a:rPr lang="en-US" sz="1300" i="1">
                <a:ea typeface="+mn-lt"/>
                <a:cs typeface="+mn-lt"/>
              </a:rPr>
              <a:t>identical</a:t>
            </a:r>
            <a:r>
              <a:rPr lang="en-US" sz="1300">
                <a:ea typeface="+mn-lt"/>
                <a:cs typeface="+mn-lt"/>
              </a:rPr>
              <a:t> Pods</a:t>
            </a:r>
            <a:endParaRPr lang="en-US" sz="1300">
              <a:cs typeface="Calibri" panose="020F0502020204030204"/>
            </a:endParaRPr>
          </a:p>
          <a:p>
            <a:r>
              <a:rPr lang="en-US" sz="1300">
                <a:ea typeface="+mn-lt"/>
                <a:cs typeface="+mn-lt"/>
              </a:rPr>
              <a:t>Deployments are used to roll out different Pods (different image, command, environment variables, ...)</a:t>
            </a:r>
            <a:endParaRPr lang="en-US" sz="1300">
              <a:cs typeface="Calibri" panose="020F0502020204030204"/>
            </a:endParaRPr>
          </a:p>
          <a:p>
            <a:r>
              <a:rPr lang="en-US" sz="1300">
                <a:ea typeface="+mn-lt"/>
                <a:cs typeface="+mn-lt"/>
              </a:rPr>
              <a:t>When we update a Deployment with a new Pod definition:</a:t>
            </a:r>
            <a:endParaRPr lang="en-US" sz="1300"/>
          </a:p>
          <a:p>
            <a:pPr lvl="1"/>
            <a:r>
              <a:rPr lang="en-US" sz="1300">
                <a:ea typeface="+mn-lt"/>
                <a:cs typeface="+mn-lt"/>
              </a:rPr>
              <a:t>a new Replica Set is created with the new Pod definition</a:t>
            </a:r>
            <a:endParaRPr lang="en-US" sz="1300"/>
          </a:p>
          <a:p>
            <a:pPr lvl="1"/>
            <a:r>
              <a:rPr lang="en-US" sz="1300">
                <a:ea typeface="+mn-lt"/>
                <a:cs typeface="+mn-lt"/>
              </a:rPr>
              <a:t>that new Replica Set is progressively scaled up</a:t>
            </a:r>
            <a:endParaRPr lang="en-US" sz="1300"/>
          </a:p>
          <a:p>
            <a:pPr lvl="1"/>
            <a:r>
              <a:rPr lang="en-US" sz="1300">
                <a:ea typeface="+mn-lt"/>
                <a:cs typeface="+mn-lt"/>
              </a:rPr>
              <a:t>meanwhile, the old Replica Set(s) is(are) scaled down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This is a </a:t>
            </a:r>
            <a:r>
              <a:rPr lang="en-US" sz="1300" i="1">
                <a:ea typeface="+mn-lt"/>
                <a:cs typeface="+mn-lt"/>
              </a:rPr>
              <a:t>rolling update</a:t>
            </a:r>
            <a:r>
              <a:rPr lang="en-US" sz="1300">
                <a:ea typeface="+mn-lt"/>
                <a:cs typeface="+mn-lt"/>
              </a:rPr>
              <a:t>, minimizing application downtime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When we scale up/down a Deployment, it scales up/down its Replica Set</a:t>
            </a:r>
            <a:endParaRPr lang="en-US" sz="1300"/>
          </a:p>
          <a:p>
            <a:endParaRPr lang="en-US" sz="13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72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D279-2FDF-7B6E-316D-D765557A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E1E990-F4BA-61A4-4F5A-104088BD4A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949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A116C-D3FF-E802-F5F4-12CE265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>
                <a:cs typeface="Calibri Light"/>
              </a:rPr>
              <a:t>Organizing Pods - Namespaces</a:t>
            </a:r>
            <a:endParaRPr lang="en-US" sz="3800"/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ADDD5-55A1-DBBB-BF67-F57E9316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Provide scope for object names</a:t>
            </a:r>
          </a:p>
          <a:p>
            <a:r>
              <a:rPr lang="en-US" sz="2200" dirty="0">
                <a:cs typeface="Calibri"/>
              </a:rPr>
              <a:t>Allows to organize complex systems into distinct groups</a:t>
            </a:r>
          </a:p>
          <a:p>
            <a:r>
              <a:rPr lang="en-US" sz="2200" dirty="0">
                <a:cs typeface="Calibri"/>
              </a:rPr>
              <a:t>Not all resources are </a:t>
            </a:r>
            <a:r>
              <a:rPr lang="en-US" sz="2200" dirty="0" err="1">
                <a:cs typeface="Calibri"/>
              </a:rPr>
              <a:t>namespaced</a:t>
            </a:r>
            <a:endParaRPr lang="en-US" sz="2200">
              <a:cs typeface="Calibri"/>
            </a:endParaRPr>
          </a:p>
          <a:p>
            <a:pPr lvl="1"/>
            <a:r>
              <a:rPr lang="en-US" sz="2200" dirty="0">
                <a:cs typeface="Calibri"/>
              </a:rPr>
              <a:t>Nodes</a:t>
            </a:r>
          </a:p>
          <a:p>
            <a:pPr lvl="1"/>
            <a:r>
              <a:rPr lang="en-US" sz="2200" dirty="0">
                <a:cs typeface="Calibri"/>
              </a:rPr>
              <a:t>Cluster Roles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1A4B6-4683-FE86-38A7-D920B85E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5" b="258"/>
          <a:stretch/>
        </p:blipFill>
        <p:spPr>
          <a:xfrm>
            <a:off x="4654296" y="1796351"/>
            <a:ext cx="6903720" cy="326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02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Workshop 1 – Deployment of K8s Pod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F1027DB4-BA84-5E59-1A9E-4812936C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814176"/>
            <a:ext cx="5131088" cy="2732137"/>
          </a:xfrm>
          <a:prstGeom prst="rect">
            <a:avLst/>
          </a:prstGeom>
        </p:spPr>
      </p:pic>
      <p:pic>
        <p:nvPicPr>
          <p:cNvPr id="4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D51244A-6AAC-6449-AB97-4605E8BE2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5" y="2217815"/>
            <a:ext cx="399783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1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C430A-7B66-A0E8-CD9E-1BA9F7D1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Deployment of K8s Pod</a:t>
            </a:r>
            <a:r>
              <a:rPr lang="en-US" sz="4000">
                <a:solidFill>
                  <a:srgbClr val="FFFFFF"/>
                </a:solidFill>
              </a:rPr>
              <a:t>  - Prerequisites</a:t>
            </a:r>
            <a:endParaRPr lang="en-US" sz="40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A32AC5C0-586A-BC70-C228-5EEA164729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51046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766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365B-3CF4-BD33-5A9E-1E4616E9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Preparing the cluster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FC2285-7DFB-4C91-0C6C-940D745EB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079196"/>
              </p:ext>
            </p:extLst>
          </p:nvPr>
        </p:nvGraphicFramePr>
        <p:xfrm>
          <a:off x="4591152" y="85183"/>
          <a:ext cx="7065764" cy="6637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747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B8B76-106B-9D5D-DFC4-D2AF721E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Niginx pod deployment</a:t>
            </a:r>
            <a:endParaRPr lang="en-US" sz="5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3C89-9EF0-E549-FC58-E31966E83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dirty="0">
                <a:ea typeface="Calibri" panose="020F0502020204030204"/>
                <a:cs typeface="Calibri" panose="020F0502020204030204"/>
              </a:rPr>
              <a:t># Creating nginx pod</a:t>
            </a:r>
            <a:endParaRPr lang="en-US" sz="1500" dirty="0">
              <a:cs typeface="Calibri"/>
            </a:endParaRPr>
          </a:p>
          <a:p>
            <a:pPr marL="0" indent="0">
              <a:buNone/>
            </a:pPr>
            <a:r>
              <a:rPr lang="en-US" sz="1500" dirty="0">
                <a:ea typeface="Calibri" panose="020F0502020204030204"/>
                <a:cs typeface="Calibri" panose="020F0502020204030204"/>
              </a:rPr>
              <a:t>$ </a:t>
            </a:r>
            <a:r>
              <a:rPr lang="en-US" sz="1500" dirty="0" err="1">
                <a:ea typeface="Calibri" panose="020F0502020204030204"/>
                <a:cs typeface="Calibri" panose="020F0502020204030204"/>
              </a:rPr>
              <a:t>kubectl</a:t>
            </a:r>
            <a:r>
              <a:rPr lang="en-US" sz="1500" dirty="0">
                <a:ea typeface="Calibri" panose="020F0502020204030204"/>
                <a:cs typeface="Calibri" panose="020F0502020204030204"/>
              </a:rPr>
              <a:t> run nginx --image nginx</a:t>
            </a:r>
            <a:endParaRPr lang="en-US" sz="1500" dirty="0">
              <a:cs typeface="Calibri"/>
            </a:endParaRP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# List all pods in a default namespace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$ </a:t>
            </a:r>
            <a:r>
              <a:rPr lang="en-US" sz="1500" dirty="0" err="1">
                <a:ea typeface="+mn-lt"/>
                <a:cs typeface="+mn-lt"/>
              </a:rPr>
              <a:t>kubectl</a:t>
            </a:r>
            <a:r>
              <a:rPr lang="en-US" sz="1500" dirty="0">
                <a:ea typeface="+mn-lt"/>
                <a:cs typeface="+mn-lt"/>
              </a:rPr>
              <a:t>  get pods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# List all pods in all namespaces</a:t>
            </a:r>
          </a:p>
          <a:p>
            <a:pPr>
              <a:buNone/>
            </a:pPr>
            <a:r>
              <a:rPr lang="en-US" sz="1500" dirty="0">
                <a:ea typeface="+mn-lt"/>
                <a:cs typeface="+mn-lt"/>
              </a:rPr>
              <a:t>$ </a:t>
            </a:r>
            <a:r>
              <a:rPr lang="en-US" sz="1500" dirty="0" err="1">
                <a:ea typeface="+mn-lt"/>
                <a:cs typeface="+mn-lt"/>
              </a:rPr>
              <a:t>kubectl</a:t>
            </a:r>
            <a:r>
              <a:rPr lang="en-US" sz="1500" dirty="0">
                <a:ea typeface="+mn-lt"/>
                <a:cs typeface="+mn-lt"/>
              </a:rPr>
              <a:t>  get pods --all-namespaces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# Retrieve pod's descriptor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$ </a:t>
            </a:r>
            <a:r>
              <a:rPr lang="en-US" sz="1500" dirty="0" err="1">
                <a:ea typeface="+mn-lt"/>
                <a:cs typeface="+mn-lt"/>
              </a:rPr>
              <a:t>kubectl</a:t>
            </a:r>
            <a:r>
              <a:rPr lang="en-US" sz="1500" dirty="0">
                <a:ea typeface="+mn-lt"/>
                <a:cs typeface="+mn-lt"/>
              </a:rPr>
              <a:t>  get pod nginx -o </a:t>
            </a:r>
            <a:r>
              <a:rPr lang="en-US" sz="1500" dirty="0" err="1">
                <a:ea typeface="+mn-lt"/>
                <a:cs typeface="+mn-lt"/>
              </a:rPr>
              <a:t>yaml</a:t>
            </a:r>
            <a:r>
              <a:rPr lang="en-US" sz="1500" dirty="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# Access nginx web server running in a pod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$ </a:t>
            </a:r>
            <a:r>
              <a:rPr lang="en-US" sz="1500" dirty="0" err="1">
                <a:ea typeface="+mn-lt"/>
                <a:cs typeface="+mn-lt"/>
              </a:rPr>
              <a:t>kubectl</a:t>
            </a:r>
            <a:r>
              <a:rPr lang="en-US" sz="1500" dirty="0">
                <a:ea typeface="+mn-lt"/>
                <a:cs typeface="+mn-lt"/>
              </a:rPr>
              <a:t> port-forward nginx 8080:80</a:t>
            </a: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$ curl localhost:8080 # Send this command in a </a:t>
            </a:r>
            <a:r>
              <a:rPr lang="en-US" sz="1500" b="1" dirty="0">
                <a:ea typeface="+mn-lt"/>
                <a:cs typeface="+mn-lt"/>
              </a:rPr>
              <a:t>new </a:t>
            </a:r>
            <a:r>
              <a:rPr lang="en-US" sz="1500" dirty="0">
                <a:ea typeface="+mn-lt"/>
                <a:cs typeface="+mn-lt"/>
              </a:rPr>
              <a:t>terminal session</a:t>
            </a:r>
          </a:p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A662FD7-712C-2C02-E7EA-91071A5F2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7" r="24139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91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7DEB5-F45A-966F-CCDB-A57B0B0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Create pod manifest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C0C9-C726-45E3-2C23-3F5EE34CF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# Create a manifest file</a:t>
            </a:r>
            <a:endParaRPr lang="en-US" dirty="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$ alias k=kubectl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k run </a:t>
            </a:r>
            <a:r>
              <a:rPr lang="en-US" sz="2000" dirty="0" err="1">
                <a:ea typeface="+mn-lt"/>
                <a:cs typeface="+mn-lt"/>
              </a:rPr>
              <a:t>kubia</a:t>
            </a:r>
            <a:r>
              <a:rPr lang="en-US" sz="2000" dirty="0">
                <a:ea typeface="+mn-lt"/>
                <a:cs typeface="+mn-lt"/>
              </a:rPr>
              <a:t> --image </a:t>
            </a:r>
            <a:r>
              <a:rPr lang="en-US" sz="2000" dirty="0" err="1">
                <a:ea typeface="+mn-lt"/>
                <a:cs typeface="+mn-lt"/>
              </a:rPr>
              <a:t>luksa</a:t>
            </a:r>
            <a:r>
              <a:rPr lang="en-US" sz="2000" dirty="0">
                <a:ea typeface="+mn-lt"/>
                <a:cs typeface="+mn-lt"/>
              </a:rPr>
              <a:t>/</a:t>
            </a:r>
            <a:r>
              <a:rPr lang="en-US" sz="2000" dirty="0" err="1">
                <a:ea typeface="+mn-lt"/>
                <a:cs typeface="+mn-lt"/>
              </a:rPr>
              <a:t>kubia</a:t>
            </a:r>
            <a:r>
              <a:rPr lang="en-US" sz="2000" dirty="0">
                <a:ea typeface="+mn-lt"/>
                <a:cs typeface="+mn-lt"/>
              </a:rPr>
              <a:t> --dry-run -o </a:t>
            </a:r>
            <a:r>
              <a:rPr lang="en-US" sz="2000" dirty="0" err="1">
                <a:ea typeface="+mn-lt"/>
                <a:cs typeface="+mn-lt"/>
              </a:rPr>
              <a:t>yaml</a:t>
            </a:r>
            <a:r>
              <a:rPr lang="en-US" sz="2000" dirty="0">
                <a:ea typeface="+mn-lt"/>
                <a:cs typeface="+mn-lt"/>
              </a:rPr>
              <a:t> &gt; </a:t>
            </a:r>
            <a:r>
              <a:rPr lang="en-US" sz="2000" dirty="0" err="1">
                <a:ea typeface="+mn-lt"/>
                <a:cs typeface="+mn-lt"/>
              </a:rPr>
              <a:t>kubia-manual.yaml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# Edit the manifest and create the pod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k apply –f </a:t>
            </a:r>
            <a:r>
              <a:rPr lang="en-US" sz="2000" dirty="0" err="1">
                <a:cs typeface="Calibri"/>
              </a:rPr>
              <a:t>kubia-manual.yaml</a:t>
            </a:r>
            <a:endParaRPr lang="en-US" sz="2000" dirty="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497B588-A444-0587-3ACA-EAC35DFC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65" y="1782981"/>
            <a:ext cx="4927322" cy="4361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051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27D2-BC7E-84FB-7443-311FC3F02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Kubia deployment with YAML manifest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C4ACC0-445D-1C03-9E36-3CB297CA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$ </a:t>
            </a:r>
            <a:r>
              <a:rPr lang="en-US" sz="2400" err="1"/>
              <a:t>kubectl</a:t>
            </a:r>
            <a:r>
              <a:rPr lang="en-US" sz="2400"/>
              <a:t> explain pods</a:t>
            </a:r>
            <a:endParaRPr lang="en-US"/>
          </a:p>
          <a:p>
            <a:pPr>
              <a:buNone/>
            </a:pPr>
            <a:r>
              <a:rPr lang="en-US" sz="2400">
                <a:ea typeface="+mn-lt"/>
                <a:cs typeface="+mn-lt"/>
              </a:rPr>
              <a:t>$ </a:t>
            </a:r>
            <a:r>
              <a:rPr lang="en-US" sz="2400" err="1">
                <a:ea typeface="+mn-lt"/>
                <a:cs typeface="+mn-lt"/>
              </a:rPr>
              <a:t>kubectl</a:t>
            </a:r>
            <a:r>
              <a:rPr lang="en-US" sz="2400">
                <a:ea typeface="+mn-lt"/>
                <a:cs typeface="+mn-lt"/>
              </a:rPr>
              <a:t> explain </a:t>
            </a:r>
            <a:r>
              <a:rPr lang="en-US" sz="2400" err="1">
                <a:ea typeface="+mn-lt"/>
                <a:cs typeface="+mn-lt"/>
              </a:rPr>
              <a:t>pod.spec</a:t>
            </a:r>
            <a:endParaRPr lang="en-US" sz="2400" err="1"/>
          </a:p>
          <a:p>
            <a:pPr>
              <a:buNone/>
            </a:pPr>
            <a:r>
              <a:rPr lang="en-US" sz="2400">
                <a:ea typeface="+mn-lt"/>
                <a:cs typeface="+mn-lt"/>
              </a:rPr>
              <a:t>$ </a:t>
            </a:r>
            <a:r>
              <a:rPr lang="en-US" sz="2400" err="1">
                <a:ea typeface="+mn-lt"/>
                <a:cs typeface="+mn-lt"/>
              </a:rPr>
              <a:t>kubectl</a:t>
            </a:r>
            <a:r>
              <a:rPr lang="en-US" sz="2400">
                <a:ea typeface="+mn-lt"/>
                <a:cs typeface="+mn-lt"/>
              </a:rPr>
              <a:t> create -f </a:t>
            </a:r>
            <a:r>
              <a:rPr lang="en-US" sz="2400" err="1">
                <a:ea typeface="+mn-lt"/>
                <a:cs typeface="+mn-lt"/>
              </a:rPr>
              <a:t>kubia-manual.yaml</a:t>
            </a:r>
            <a:r>
              <a:rPr lang="en-US" sz="2400">
                <a:ea typeface="+mn-lt"/>
                <a:cs typeface="+mn-lt"/>
              </a:rPr>
              <a:t> </a:t>
            </a:r>
          </a:p>
          <a:p>
            <a:pPr>
              <a:buNone/>
            </a:pPr>
            <a:r>
              <a:rPr lang="en-US" sz="2400">
                <a:ea typeface="+mn-lt"/>
                <a:cs typeface="+mn-lt"/>
              </a:rPr>
              <a:t>$ </a:t>
            </a:r>
            <a:r>
              <a:rPr lang="en-US" sz="2400" err="1">
                <a:ea typeface="+mn-lt"/>
                <a:cs typeface="+mn-lt"/>
              </a:rPr>
              <a:t>kubectl</a:t>
            </a:r>
            <a:r>
              <a:rPr lang="en-US" sz="2400">
                <a:ea typeface="+mn-lt"/>
                <a:cs typeface="+mn-lt"/>
              </a:rPr>
              <a:t> get po </a:t>
            </a:r>
            <a:r>
              <a:rPr lang="en-US" sz="2400" err="1">
                <a:ea typeface="+mn-lt"/>
                <a:cs typeface="+mn-lt"/>
              </a:rPr>
              <a:t>kubia</a:t>
            </a:r>
            <a:r>
              <a:rPr lang="en-US" sz="2400">
                <a:ea typeface="+mn-lt"/>
                <a:cs typeface="+mn-lt"/>
              </a:rPr>
              <a:t>-manual -o </a:t>
            </a:r>
            <a:r>
              <a:rPr lang="en-US" sz="2400" err="1">
                <a:ea typeface="+mn-lt"/>
                <a:cs typeface="+mn-lt"/>
              </a:rPr>
              <a:t>yaml</a:t>
            </a:r>
            <a:endParaRPr lang="en-US" sz="2400" err="1"/>
          </a:p>
          <a:p>
            <a:pPr>
              <a:buNone/>
            </a:pPr>
            <a:r>
              <a:rPr lang="en-US" sz="2400">
                <a:ea typeface="+mn-lt"/>
                <a:cs typeface="+mn-lt"/>
              </a:rPr>
              <a:t>$ </a:t>
            </a:r>
            <a:r>
              <a:rPr lang="en-US" sz="2400" err="1">
                <a:ea typeface="+mn-lt"/>
                <a:cs typeface="+mn-lt"/>
              </a:rPr>
              <a:t>kubectl</a:t>
            </a:r>
            <a:r>
              <a:rPr lang="en-US" sz="2400">
                <a:ea typeface="+mn-lt"/>
                <a:cs typeface="+mn-lt"/>
              </a:rPr>
              <a:t> logs </a:t>
            </a:r>
            <a:r>
              <a:rPr lang="en-US" sz="2400" err="1">
                <a:ea typeface="+mn-lt"/>
                <a:cs typeface="+mn-lt"/>
              </a:rPr>
              <a:t>kubia</a:t>
            </a:r>
            <a:r>
              <a:rPr lang="en-US" sz="2400">
                <a:ea typeface="+mn-lt"/>
                <a:cs typeface="+mn-lt"/>
              </a:rPr>
              <a:t>-manual</a:t>
            </a:r>
            <a:endParaRPr lang="en-US" sz="24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$ </a:t>
            </a:r>
            <a:r>
              <a:rPr lang="en-US" sz="2000" err="1">
                <a:ea typeface="+mn-lt"/>
                <a:cs typeface="+mn-lt"/>
              </a:rPr>
              <a:t>kubectl</a:t>
            </a:r>
            <a:r>
              <a:rPr lang="en-US" sz="2000">
                <a:ea typeface="+mn-lt"/>
                <a:cs typeface="+mn-lt"/>
              </a:rPr>
              <a:t> logs </a:t>
            </a:r>
            <a:r>
              <a:rPr lang="en-US" sz="2000" err="1">
                <a:ea typeface="+mn-lt"/>
                <a:cs typeface="+mn-lt"/>
              </a:rPr>
              <a:t>kubia</a:t>
            </a:r>
            <a:r>
              <a:rPr lang="en-US" sz="2000">
                <a:ea typeface="+mn-lt"/>
                <a:cs typeface="+mn-lt"/>
              </a:rPr>
              <a:t>-manual -c </a:t>
            </a:r>
            <a:r>
              <a:rPr lang="en-US" sz="2000" err="1">
                <a:ea typeface="+mn-lt"/>
                <a:cs typeface="+mn-lt"/>
              </a:rPr>
              <a:t>kubia</a:t>
            </a:r>
            <a:endParaRPr lang="en-US">
              <a:ea typeface="Calibri"/>
              <a:cs typeface="Calibri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$ </a:t>
            </a:r>
            <a:r>
              <a:rPr lang="en-US" sz="2000" err="1">
                <a:ea typeface="+mn-lt"/>
                <a:cs typeface="+mn-lt"/>
              </a:rPr>
              <a:t>kubectl</a:t>
            </a:r>
            <a:r>
              <a:rPr lang="en-US" sz="2000">
                <a:ea typeface="+mn-lt"/>
                <a:cs typeface="+mn-lt"/>
              </a:rPr>
              <a:t> port-forward </a:t>
            </a:r>
            <a:r>
              <a:rPr lang="en-US" sz="2000" err="1">
                <a:ea typeface="+mn-lt"/>
                <a:cs typeface="+mn-lt"/>
              </a:rPr>
              <a:t>kubia</a:t>
            </a:r>
            <a:r>
              <a:rPr lang="en-US" sz="2000">
                <a:ea typeface="+mn-lt"/>
                <a:cs typeface="+mn-lt"/>
              </a:rPr>
              <a:t>-manual 8888:8080</a:t>
            </a:r>
            <a:endParaRPr lang="en-US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$ curl localhost:8888</a:t>
            </a:r>
            <a:endParaRPr lang="en-US"/>
          </a:p>
          <a:p>
            <a:pPr>
              <a:buNone/>
            </a:pPr>
            <a:endParaRPr lang="en-US" sz="2000">
              <a:ea typeface="Calibri"/>
              <a:cs typeface="Calibri"/>
            </a:endParaRPr>
          </a:p>
          <a:p>
            <a:pPr>
              <a:buNone/>
            </a:pPr>
            <a:endParaRPr lang="en-US" sz="2000">
              <a:ea typeface="Calibri"/>
              <a:cs typeface="Calibri"/>
            </a:endParaRPr>
          </a:p>
          <a:p>
            <a:pPr>
              <a:buNone/>
            </a:pPr>
            <a:endParaRPr lang="en-US" sz="2000">
              <a:ea typeface="Calibri"/>
              <a:cs typeface="Calibri"/>
            </a:endParaRPr>
          </a:p>
          <a:p>
            <a:pPr>
              <a:buNone/>
            </a:pP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453891B-BB40-1DF4-521F-9C006939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78" y="2151851"/>
            <a:ext cx="4996898" cy="28518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8157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B8B76-106B-9D5D-DFC4-D2AF721E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Retrieving logs - </a:t>
            </a:r>
            <a:r>
              <a:rPr lang="en-US" sz="3600" err="1">
                <a:cs typeface="Calibri Light"/>
              </a:rPr>
              <a:t>Pingpong</a:t>
            </a:r>
            <a:endParaRPr lang="en-US" sz="360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3C89-9EF0-E549-FC58-E31966E83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ea typeface="Calibri" panose="020F0502020204030204"/>
                <a:cs typeface="Calibri" panose="020F0502020204030204"/>
              </a:rPr>
              <a:t># Get logs of the pod. By default, the command will only show the logs of the first container in the pod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$ </a:t>
            </a:r>
            <a:r>
              <a:rPr lang="en-US" sz="2000" err="1">
                <a:ea typeface="+mn-lt"/>
                <a:cs typeface="+mn-lt"/>
              </a:rPr>
              <a:t>kubectl</a:t>
            </a:r>
            <a:r>
              <a:rPr lang="en-US" sz="2000">
                <a:ea typeface="+mn-lt"/>
                <a:cs typeface="+mn-lt"/>
              </a:rPr>
              <a:t> run </a:t>
            </a:r>
            <a:r>
              <a:rPr lang="en-US" sz="2000" err="1">
                <a:ea typeface="+mn-lt"/>
                <a:cs typeface="+mn-lt"/>
              </a:rPr>
              <a:t>pingpong</a:t>
            </a:r>
            <a:r>
              <a:rPr lang="en-US" sz="2000">
                <a:ea typeface="+mn-lt"/>
                <a:cs typeface="+mn-lt"/>
              </a:rPr>
              <a:t> --image alpine ping 127.0.0.1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$ </a:t>
            </a:r>
            <a:r>
              <a:rPr lang="en-US" sz="2000" err="1">
                <a:ea typeface="+mn-lt"/>
                <a:cs typeface="+mn-lt"/>
              </a:rPr>
              <a:t>kubectl</a:t>
            </a:r>
            <a:r>
              <a:rPr lang="en-US" sz="2000">
                <a:ea typeface="+mn-lt"/>
                <a:cs typeface="+mn-lt"/>
              </a:rPr>
              <a:t> logs </a:t>
            </a:r>
            <a:r>
              <a:rPr lang="en-US" sz="2000" err="1">
                <a:ea typeface="+mn-lt"/>
                <a:cs typeface="+mn-lt"/>
              </a:rPr>
              <a:t>pingpong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Calibri" panose="020F0502020204030204"/>
              </a:rPr>
              <a:t>$ </a:t>
            </a:r>
            <a:r>
              <a:rPr lang="en-US" sz="2000" err="1">
                <a:ea typeface="+mn-lt"/>
                <a:cs typeface="Calibri" panose="020F0502020204030204"/>
              </a:rPr>
              <a:t>kubectl</a:t>
            </a:r>
            <a:r>
              <a:rPr lang="en-US" sz="2000">
                <a:ea typeface="+mn-lt"/>
                <a:cs typeface="Calibri" panose="020F0502020204030204"/>
              </a:rPr>
              <a:t> logs </a:t>
            </a:r>
            <a:r>
              <a:rPr lang="en-US" sz="2000" err="1">
                <a:ea typeface="+mn-lt"/>
                <a:cs typeface="Calibri" panose="020F0502020204030204"/>
              </a:rPr>
              <a:t>pingpong</a:t>
            </a:r>
            <a:r>
              <a:rPr lang="en-US" sz="2000">
                <a:ea typeface="+mn-lt"/>
                <a:cs typeface="Calibri" panose="020F0502020204030204"/>
              </a:rPr>
              <a:t> –c </a:t>
            </a:r>
            <a:r>
              <a:rPr lang="en-US" sz="2000" err="1">
                <a:ea typeface="+mn-lt"/>
                <a:cs typeface="Calibri" panose="020F0502020204030204"/>
              </a:rPr>
              <a:t>pingpong</a:t>
            </a:r>
            <a:endParaRPr lang="en-US" sz="2000">
              <a:ea typeface="+mn-lt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Calibri" panose="020F0502020204030204"/>
              </a:rPr>
              <a:t>$ </a:t>
            </a:r>
            <a:r>
              <a:rPr lang="en-US" sz="2000" err="1">
                <a:ea typeface="+mn-lt"/>
                <a:cs typeface="+mn-lt"/>
              </a:rPr>
              <a:t>kubectl</a:t>
            </a:r>
            <a:r>
              <a:rPr lang="en-US" sz="2000">
                <a:ea typeface="+mn-lt"/>
                <a:cs typeface="+mn-lt"/>
              </a:rPr>
              <a:t> logs </a:t>
            </a:r>
            <a:r>
              <a:rPr lang="en-US" sz="2000" err="1">
                <a:ea typeface="+mn-lt"/>
                <a:cs typeface="+mn-lt"/>
              </a:rPr>
              <a:t>pingpong</a:t>
            </a:r>
            <a:r>
              <a:rPr lang="en-US" sz="2000">
                <a:ea typeface="+mn-lt"/>
                <a:cs typeface="+mn-lt"/>
              </a:rPr>
              <a:t> --tail 1 --follow</a:t>
            </a:r>
          </a:p>
          <a:p>
            <a:pPr marL="0" indent="0">
              <a:buNone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>
                <a:ea typeface="Calibri" panose="020F0502020204030204"/>
                <a:cs typeface="Calibri" panose="020F0502020204030204"/>
              </a:rPr>
              <a:t># Full definition of the running pod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$ </a:t>
            </a:r>
            <a:r>
              <a:rPr lang="en-US" sz="2000" err="1">
                <a:ea typeface="+mn-lt"/>
                <a:cs typeface="+mn-lt"/>
              </a:rPr>
              <a:t>kubectl</a:t>
            </a:r>
            <a:r>
              <a:rPr lang="en-US" sz="2000">
                <a:ea typeface="+mn-lt"/>
                <a:cs typeface="+mn-lt"/>
              </a:rPr>
              <a:t> get po  </a:t>
            </a:r>
            <a:r>
              <a:rPr lang="en-US" sz="2000" err="1">
                <a:ea typeface="+mn-lt"/>
                <a:cs typeface="+mn-lt"/>
              </a:rPr>
              <a:t>pingpong</a:t>
            </a:r>
            <a:r>
              <a:rPr lang="en-US" sz="2000">
                <a:ea typeface="+mn-lt"/>
                <a:cs typeface="+mn-lt"/>
              </a:rPr>
              <a:t> -o </a:t>
            </a:r>
            <a:r>
              <a:rPr lang="en-US" sz="2000" err="1">
                <a:ea typeface="+mn-lt"/>
                <a:cs typeface="+mn-lt"/>
              </a:rPr>
              <a:t>yaml</a:t>
            </a:r>
            <a:endParaRPr lang="en-US" sz="2000" err="1"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CE2953-7D2C-636F-72CC-89E8F148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78012"/>
            <a:ext cx="6253212" cy="337183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314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F0AD-AFC2-91B8-CEBD-0F492BEF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 fontScale="90000"/>
          </a:bodyPr>
          <a:lstStyle/>
          <a:p>
            <a:r>
              <a:rPr lang="en-US" sz="4800">
                <a:cs typeface="Calibri Light"/>
              </a:rPr>
              <a:t>Can we scale the pod? Deployments  =&gt; </a:t>
            </a:r>
            <a:r>
              <a:rPr lang="en-US" sz="4800" err="1">
                <a:cs typeface="Calibri Light"/>
              </a:rPr>
              <a:t>ReplicaSets</a:t>
            </a:r>
            <a:r>
              <a:rPr lang="en-US" sz="4800">
                <a:cs typeface="Calibri Light"/>
              </a:rPr>
              <a:t> =&gt; Pods</a:t>
            </a:r>
            <a:endParaRPr lang="en-US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9A6B1-AF59-21E1-13B4-2A6176797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# Let's try scaling the pod</a:t>
            </a: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$ </a:t>
            </a:r>
            <a:r>
              <a:rPr lang="en-US" sz="1700" err="1">
                <a:ea typeface="+mn-lt"/>
                <a:cs typeface="+mn-lt"/>
              </a:rPr>
              <a:t>kubectl</a:t>
            </a:r>
            <a:r>
              <a:rPr lang="en-US" sz="1700">
                <a:ea typeface="+mn-lt"/>
                <a:cs typeface="+mn-lt"/>
              </a:rPr>
              <a:t> scale pod </a:t>
            </a:r>
            <a:r>
              <a:rPr lang="en-US" sz="1700" err="1">
                <a:ea typeface="+mn-lt"/>
                <a:cs typeface="+mn-lt"/>
              </a:rPr>
              <a:t>pingpong</a:t>
            </a:r>
            <a:r>
              <a:rPr lang="en-US" sz="1700">
                <a:ea typeface="+mn-lt"/>
                <a:cs typeface="+mn-lt"/>
              </a:rPr>
              <a:t> --replicas=3</a:t>
            </a:r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pPr marL="0" indent="0">
              <a:buNone/>
            </a:pPr>
            <a:r>
              <a:rPr lang="en-US" sz="1700">
                <a:cs typeface="Calibri"/>
              </a:rPr>
              <a:t># Let's create a deployment of the </a:t>
            </a:r>
            <a:r>
              <a:rPr lang="en-US" sz="1700" err="1">
                <a:cs typeface="Calibri"/>
              </a:rPr>
              <a:t>pingpong</a:t>
            </a:r>
            <a:r>
              <a:rPr lang="en-US" sz="1700">
                <a:cs typeface="Calibri"/>
              </a:rPr>
              <a:t> in it's own namespace</a:t>
            </a: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alias k=</a:t>
            </a:r>
            <a:r>
              <a:rPr lang="en-US" sz="1700" err="1">
                <a:ea typeface="+mn-lt"/>
                <a:cs typeface="+mn-lt"/>
              </a:rPr>
              <a:t>kubectl</a:t>
            </a:r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k create ns </a:t>
            </a:r>
            <a:r>
              <a:rPr lang="en-US" sz="1700" err="1">
                <a:ea typeface="+mn-lt"/>
                <a:cs typeface="+mn-lt"/>
              </a:rPr>
              <a:t>pingpong</a:t>
            </a:r>
          </a:p>
          <a:p>
            <a:pPr marL="0" indent="0">
              <a:buNone/>
            </a:pPr>
            <a:r>
              <a:rPr lang="en-US" sz="1700" err="1">
                <a:ea typeface="+mn-lt"/>
                <a:cs typeface="+mn-lt"/>
              </a:rPr>
              <a:t>kubectl</a:t>
            </a:r>
            <a:r>
              <a:rPr lang="en-US" sz="1700">
                <a:ea typeface="+mn-lt"/>
                <a:cs typeface="+mn-lt"/>
              </a:rPr>
              <a:t> create deployment </a:t>
            </a:r>
            <a:r>
              <a:rPr lang="en-US" sz="1700" err="1">
                <a:ea typeface="+mn-lt"/>
                <a:cs typeface="+mn-lt"/>
              </a:rPr>
              <a:t>pingpong</a:t>
            </a:r>
            <a:r>
              <a:rPr lang="en-US" sz="1700">
                <a:ea typeface="+mn-lt"/>
                <a:cs typeface="+mn-lt"/>
              </a:rPr>
              <a:t> --image=alpine:3.14 -n </a:t>
            </a:r>
            <a:r>
              <a:rPr lang="en-US" sz="1700" err="1">
                <a:ea typeface="+mn-lt"/>
                <a:cs typeface="+mn-lt"/>
              </a:rPr>
              <a:t>pingpong</a:t>
            </a:r>
            <a:r>
              <a:rPr lang="en-US" sz="1700">
                <a:ea typeface="+mn-lt"/>
                <a:cs typeface="+mn-lt"/>
              </a:rPr>
              <a:t> -- ping 127.0.0.1</a:t>
            </a:r>
            <a:endParaRPr lang="en-US" sz="1700"/>
          </a:p>
          <a:p>
            <a:pPr marL="0" indent="0">
              <a:buNone/>
            </a:pPr>
            <a:r>
              <a:rPr lang="en-US" sz="1700" err="1">
                <a:cs typeface="Calibri"/>
              </a:rPr>
              <a:t>kubectl</a:t>
            </a:r>
            <a:r>
              <a:rPr lang="en-US" sz="1700">
                <a:cs typeface="Calibri"/>
              </a:rPr>
              <a:t> get all –n </a:t>
            </a:r>
            <a:r>
              <a:rPr lang="en-US" sz="1700" err="1">
                <a:cs typeface="Calibri"/>
              </a:rPr>
              <a:t>pingpong</a:t>
            </a:r>
          </a:p>
          <a:p>
            <a:pPr marL="0" indent="0">
              <a:buNone/>
            </a:pPr>
            <a:endParaRPr lang="en-US" sz="1700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2C822BC-8C52-1D6F-069A-406B52D8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555960"/>
            <a:ext cx="5150277" cy="15708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CAFA4-BD12-8E99-9390-7E15426F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Descriptor: Deployment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3796C2B-AACA-94E2-305F-5DF84789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89"/>
          <a:stretch/>
        </p:blipFill>
        <p:spPr>
          <a:xfrm>
            <a:off x="1" y="11107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1274D-747A-07D2-7EB3-5DAC3DA49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Responsible for multiple versions of application (</a:t>
            </a:r>
            <a:r>
              <a:rPr lang="en-US" sz="2200" err="1">
                <a:cs typeface="Calibri"/>
              </a:rPr>
              <a:t>replicasets</a:t>
            </a:r>
            <a:r>
              <a:rPr lang="en-US" sz="2200">
                <a:cs typeface="Calibri"/>
              </a:rPr>
              <a:t>)</a:t>
            </a:r>
          </a:p>
          <a:p>
            <a:r>
              <a:rPr lang="en-US" sz="2200">
                <a:cs typeface="Calibri"/>
              </a:rPr>
              <a:t>Defines the way to perform rolling forward and rollback updates</a:t>
            </a:r>
          </a:p>
          <a:p>
            <a:r>
              <a:rPr lang="en-US" sz="2200">
                <a:cs typeface="Calibri"/>
              </a:rPr>
              <a:t>Does it by using </a:t>
            </a:r>
            <a:r>
              <a:rPr lang="en-US" sz="2200" err="1">
                <a:cs typeface="Calibri"/>
              </a:rPr>
              <a:t>ReplicaSets</a:t>
            </a:r>
          </a:p>
          <a:p>
            <a:r>
              <a:rPr lang="en-US" sz="2200">
                <a:ea typeface="+mn-lt"/>
                <a:cs typeface="+mn-lt"/>
              </a:rPr>
              <a:t>k get deployment </a:t>
            </a:r>
            <a:r>
              <a:rPr lang="en-US" sz="2200" err="1">
                <a:ea typeface="+mn-lt"/>
                <a:cs typeface="+mn-lt"/>
              </a:rPr>
              <a:t>pingpong</a:t>
            </a:r>
            <a:r>
              <a:rPr lang="en-US" sz="2200">
                <a:ea typeface="+mn-lt"/>
                <a:cs typeface="+mn-lt"/>
              </a:rPr>
              <a:t>  -n </a:t>
            </a:r>
            <a:r>
              <a:rPr lang="en-US" sz="2200" err="1">
                <a:ea typeface="+mn-lt"/>
                <a:cs typeface="+mn-lt"/>
              </a:rPr>
              <a:t>pingpong</a:t>
            </a:r>
            <a:r>
              <a:rPr lang="en-US" sz="2200">
                <a:ea typeface="+mn-lt"/>
                <a:cs typeface="+mn-lt"/>
              </a:rPr>
              <a:t> -o </a:t>
            </a:r>
            <a:r>
              <a:rPr lang="en-US" sz="2200" err="1">
                <a:ea typeface="+mn-lt"/>
                <a:cs typeface="+mn-lt"/>
              </a:rPr>
              <a:t>yaml</a:t>
            </a:r>
            <a:r>
              <a:rPr lang="en-US" sz="2200">
                <a:ea typeface="+mn-lt"/>
                <a:cs typeface="+mn-lt"/>
              </a:rPr>
              <a:t>           </a:t>
            </a: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819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5D4E4-F7F2-485A-8FF9-9307BCF1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cs typeface="Calibri Light"/>
              </a:rPr>
              <a:t>Pods vs Containers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B1729F5-5E72-25BD-3608-832F1916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37" y="385011"/>
            <a:ext cx="9618121" cy="379915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2C77-671C-4C5D-BE9B-6B8117341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8391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>
              <a:buNone/>
            </a:pPr>
            <a:r>
              <a:rPr lang="en-US" sz="1400">
                <a:solidFill>
                  <a:schemeClr val="bg1"/>
                </a:solidFill>
                <a:cs typeface="Calibri"/>
              </a:rPr>
              <a:t> Pods are co-located groups of containers</a:t>
            </a:r>
          </a:p>
          <a:p>
            <a:pPr indent="0">
              <a:buNone/>
            </a:pPr>
            <a:r>
              <a:rPr lang="en-US" sz="1400">
                <a:solidFill>
                  <a:schemeClr val="bg1"/>
                </a:solidFill>
                <a:cs typeface="Calibri"/>
              </a:rPr>
              <a:t>Pods (and not containers) represent the minimal deployment unit in K8s </a:t>
            </a:r>
          </a:p>
          <a:p>
            <a:pPr indent="0">
              <a:buNone/>
            </a:pPr>
            <a:r>
              <a:rPr lang="en-US" sz="1400">
                <a:solidFill>
                  <a:schemeClr val="bg1"/>
                </a:solidFill>
                <a:cs typeface="Calibri"/>
              </a:rPr>
              <a:t>Containers in a pods are scheduled, started and terminated as one unit</a:t>
            </a:r>
          </a:p>
          <a:p>
            <a:pPr indent="0">
              <a:buNone/>
            </a:pPr>
            <a:r>
              <a:rPr lang="en-US" sz="1400">
                <a:solidFill>
                  <a:schemeClr val="bg1"/>
                </a:solidFill>
                <a:cs typeface="Calibri"/>
              </a:rPr>
              <a:t>Containers in a pod share the same network, processes and can share the same filesystem</a:t>
            </a:r>
          </a:p>
          <a:p>
            <a:pPr marL="457200" lvl="1" indent="0">
              <a:buNone/>
            </a:pPr>
            <a:endParaRPr lang="en-US" sz="14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1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211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A33CA-2B5F-B820-0457-12444DFB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Descriptor: </a:t>
            </a:r>
            <a:r>
              <a:rPr lang="en-US" sz="6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ReplicaSet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87A7C5E-EA1F-B748-FE43-3218AADE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544" y="501575"/>
            <a:ext cx="4087368" cy="5618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597FD8-0013-981C-772F-E9C289E1E4A8}"/>
              </a:ext>
            </a:extLst>
          </p:cNvPr>
          <p:cNvSpPr/>
          <p:nvPr/>
        </p:nvSpPr>
        <p:spPr>
          <a:xfrm>
            <a:off x="7857565" y="3307976"/>
            <a:ext cx="2588557" cy="47064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1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3E5A0-4CDF-F90D-F465-AA4A13AB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Descriptor: Pod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EB1E1C8-0214-05F4-A38C-91587D63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208" y="320040"/>
            <a:ext cx="4183188" cy="6127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4F3B7C-0D3D-DC36-91FA-DEBF1E12FBAC}"/>
              </a:ext>
            </a:extLst>
          </p:cNvPr>
          <p:cNvSpPr/>
          <p:nvPr/>
        </p:nvSpPr>
        <p:spPr>
          <a:xfrm>
            <a:off x="7734300" y="954741"/>
            <a:ext cx="2532528" cy="33617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6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A2B7DB4-2F92-8B9C-EF53-AC5AF427C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" b="-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FF6EA-F499-DCFE-3A3D-A897DDAD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Scaling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A8E6E-D3C9-5F94-0940-8F857433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k scale deployment </a:t>
            </a:r>
            <a:r>
              <a:rPr lang="en-US" sz="17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pingpong</a:t>
            </a:r>
            <a:r>
              <a:rPr lang="en-US" sz="1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--replicas 3 -n </a:t>
            </a:r>
            <a:r>
              <a:rPr lang="en-US" sz="17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pingpong</a:t>
            </a:r>
          </a:p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k scale deployment </a:t>
            </a:r>
            <a:r>
              <a:rPr lang="en-US" sz="1700" err="1">
                <a:solidFill>
                  <a:schemeClr val="bg1"/>
                </a:solidFill>
                <a:ea typeface="+mn-lt"/>
                <a:cs typeface="+mn-lt"/>
              </a:rPr>
              <a:t>pingpong</a:t>
            </a:r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 --replicas 1 -n </a:t>
            </a:r>
            <a:r>
              <a:rPr lang="en-US" sz="1700" err="1">
                <a:solidFill>
                  <a:schemeClr val="bg1"/>
                </a:solidFill>
                <a:ea typeface="+mn-lt"/>
                <a:cs typeface="+mn-lt"/>
              </a:rPr>
              <a:t>pingpong</a:t>
            </a:r>
            <a:endParaRPr lang="en-US" sz="17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946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64679-0F3F-3B75-8CCC-3016A89E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latin typeface="+mj-lt"/>
                <a:ea typeface="+mj-ea"/>
                <a:cs typeface="+mj-cs"/>
              </a:rPr>
              <a:t>Rolling out a new version – Updating </a:t>
            </a:r>
            <a:r>
              <a:rPr lang="en-US" sz="4600" dirty="0"/>
              <a:t>alpine</a:t>
            </a:r>
            <a:r>
              <a:rPr lang="en-US" sz="4600" kern="1200" dirty="0">
                <a:latin typeface="+mj-lt"/>
                <a:ea typeface="+mj-ea"/>
                <a:cs typeface="+mj-cs"/>
              </a:rPr>
              <a:t> version to 3.15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0E109C2-2212-E80B-2A43-2EB7FCC0B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882178"/>
            <a:ext cx="7214616" cy="30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64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3EF39-B18A-BFFF-4330-EACFC110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Maintaining the desired state - Resilience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EA08D-5A24-79B5-AF55-94F38B2C5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watch kubectl get pods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kubectl delete pod pingpong-xxxxxxxxxx-yyyyy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As soon as the pod is in "Terminating" state, the Replica Set replaces it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What will happen if we terminate the "stand-alone" pod?</a:t>
            </a: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3592C97-2FFF-0F25-AED1-086A3894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722090"/>
            <a:ext cx="4788505" cy="2681562"/>
          </a:xfrm>
          <a:prstGeom prst="rect">
            <a:avLst/>
          </a:prstGeom>
        </p:spPr>
      </p:pic>
      <p:sp>
        <p:nvSpPr>
          <p:cNvPr id="29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67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C59EE-C2CC-119A-664D-7756C8A6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Workshop </a:t>
            </a:r>
            <a:r>
              <a:rPr lang="en-US" sz="4000">
                <a:solidFill>
                  <a:schemeClr val="tx2"/>
                </a:solidFill>
              </a:rPr>
              <a:t>1</a:t>
            </a:r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– The End</a:t>
            </a:r>
          </a:p>
        </p:txBody>
      </p:sp>
      <p:pic>
        <p:nvPicPr>
          <p:cNvPr id="22" name="Graphic 21" descr="Mining Tools">
            <a:extLst>
              <a:ext uri="{FF2B5EF4-FFF2-40B4-BE49-F238E27FC236}">
                <a16:creationId xmlns:a16="http://schemas.microsoft.com/office/drawing/2014/main" id="{7150796E-B031-D043-CD04-3C4E75A4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00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A436-3FD7-953F-FB67-91CAF4AB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Pods – The best of VMs and Containers World</a:t>
            </a:r>
            <a:endParaRPr lang="en-US" dirty="0"/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07A1DD5-436F-7536-329B-83670C3DE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0172" y="1825625"/>
            <a:ext cx="7331656" cy="4351338"/>
          </a:xfrm>
        </p:spPr>
      </p:pic>
    </p:spTree>
    <p:extLst>
      <p:ext uri="{BB962C8B-B14F-4D97-AF65-F5344CB8AC3E}">
        <p14:creationId xmlns:p14="http://schemas.microsoft.com/office/powerpoint/2010/main" val="16756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5AD0-C95F-1E2F-CFBF-D1E7A5E5B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Pods Use Cases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9B81-FB6D-E2BC-2B2E-EFC9F8A88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600">
                <a:cs typeface="Calibri"/>
              </a:rPr>
              <a:t>Containers are designed to run a single process – what if we need to run multiple related processes the way we run them on a VM</a:t>
            </a:r>
          </a:p>
          <a:p>
            <a:r>
              <a:rPr lang="en-US" sz="1600">
                <a:ea typeface="Calibri" panose="020F0502020204030204"/>
                <a:cs typeface="Calibri"/>
              </a:rPr>
              <a:t>Pods are logical hosts used to run tightly coupled application components</a:t>
            </a:r>
          </a:p>
          <a:p>
            <a:pPr lvl="1"/>
            <a:r>
              <a:rPr lang="en-US" sz="1600">
                <a:cs typeface="Calibri"/>
              </a:rPr>
              <a:t>Running multiple processes in a container adds a lot of complexity </a:t>
            </a:r>
            <a:endParaRPr lang="en-US" sz="1600">
              <a:ea typeface="Calibri" panose="020F0502020204030204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Running related processes as multiple isolated containers is not trivial</a:t>
            </a:r>
            <a:endParaRPr lang="en-US" sz="1600">
              <a:ea typeface="Calibri" panose="020F0502020204030204"/>
              <a:cs typeface="Calibri"/>
            </a:endParaRPr>
          </a:p>
          <a:p>
            <a:pPr lvl="2"/>
            <a:r>
              <a:rPr lang="en-US" sz="1600">
                <a:cs typeface="Calibri"/>
              </a:rPr>
              <a:t>Keeping track which containers are related</a:t>
            </a:r>
            <a:endParaRPr lang="en-US" sz="1600">
              <a:ea typeface="Calibri" panose="020F0502020204030204"/>
              <a:cs typeface="Calibri"/>
            </a:endParaRPr>
          </a:p>
          <a:p>
            <a:pPr lvl="2"/>
            <a:r>
              <a:rPr lang="en-US" sz="1600">
                <a:cs typeface="Calibri"/>
              </a:rPr>
              <a:t>Start and stop them simultaneously</a:t>
            </a:r>
            <a:endParaRPr lang="en-US" sz="1600">
              <a:ea typeface="Calibri" panose="020F0502020204030204"/>
              <a:cs typeface="Calibri"/>
            </a:endParaRPr>
          </a:p>
          <a:p>
            <a:pPr lvl="2"/>
            <a:r>
              <a:rPr lang="en-US" sz="1600">
                <a:cs typeface="Calibri"/>
              </a:rPr>
              <a:t>Scale them simultaneously</a:t>
            </a:r>
            <a:endParaRPr lang="en-US" sz="1600">
              <a:ea typeface="Calibri" panose="020F0502020204030204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Pod provides the best of both worlds</a:t>
            </a:r>
            <a:endParaRPr lang="en-US" sz="1600">
              <a:ea typeface="Calibri" panose="020F0502020204030204"/>
              <a:cs typeface="Calibri"/>
            </a:endParaRPr>
          </a:p>
          <a:p>
            <a:pPr lvl="2"/>
            <a:r>
              <a:rPr lang="en-US" sz="1600">
                <a:cs typeface="Calibri"/>
              </a:rPr>
              <a:t>Containers in the pod </a:t>
            </a:r>
            <a:r>
              <a:rPr lang="en-US" sz="1600" i="1">
                <a:cs typeface="Calibri"/>
              </a:rPr>
              <a:t>share </a:t>
            </a:r>
            <a:r>
              <a:rPr lang="en-US" sz="1600">
                <a:cs typeface="Calibri"/>
              </a:rPr>
              <a:t>Linux namespaces (UTS, Network IPC); docker containers have their own individual namespaces</a:t>
            </a:r>
            <a:endParaRPr lang="en-US" sz="1600">
              <a:ea typeface="Calibri"/>
              <a:cs typeface="Calibri"/>
            </a:endParaRPr>
          </a:p>
          <a:p>
            <a:pPr lvl="2"/>
            <a:r>
              <a:rPr lang="en-US" sz="1600">
                <a:cs typeface="Calibri"/>
              </a:rPr>
              <a:t>Containers in the pod are </a:t>
            </a:r>
            <a:r>
              <a:rPr lang="en-US" sz="1600" i="1">
                <a:cs typeface="Calibri"/>
              </a:rPr>
              <a:t>somewhat </a:t>
            </a:r>
            <a:r>
              <a:rPr lang="en-US" sz="1600">
                <a:cs typeface="Calibri"/>
              </a:rPr>
              <a:t>isolated – each container in the pod has its own filesystem</a:t>
            </a:r>
            <a:endParaRPr lang="en-US" sz="1600">
              <a:ea typeface="Calibri"/>
              <a:cs typeface="Calibri"/>
            </a:endParaRPr>
          </a:p>
          <a:p>
            <a:pPr lvl="2"/>
            <a:r>
              <a:rPr lang="en-US" sz="1600">
                <a:cs typeface="Calibri"/>
              </a:rPr>
              <a:t>Containers share the same loopback interface (127.0.0.1)</a:t>
            </a:r>
            <a:endParaRPr lang="en-US" sz="1600">
              <a:ea typeface="Calibri"/>
              <a:cs typeface="Calibri"/>
            </a:endParaRPr>
          </a:p>
          <a:p>
            <a:pPr lvl="2"/>
            <a:endParaRPr lang="en-US" sz="1600">
              <a:ea typeface="Calibri"/>
              <a:cs typeface="Calibri"/>
            </a:endParaRPr>
          </a:p>
        </p:txBody>
      </p:sp>
      <p:pic>
        <p:nvPicPr>
          <p:cNvPr id="5" name="Picture 4" descr="Forklift lifting a container in the yard">
            <a:extLst>
              <a:ext uri="{FF2B5EF4-FFF2-40B4-BE49-F238E27FC236}">
                <a16:creationId xmlns:a16="http://schemas.microsoft.com/office/drawing/2014/main" id="{527B7970-A5D4-7CB9-CA1D-44ADE0D2E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14" r="36733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5AE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65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7607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4A1E9-9692-DB24-ED69-38638F0EB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Splitting Application into Multiple Pods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D9B4E9D-7FDD-69D8-CF32-FF933F6AB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33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FC292-99CB-A40C-5CA8-2DB98D897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Do you think a multi-tier application consisting of a frontend web server, application server and a backend database should be configured as a single pod or as two pods?</a:t>
            </a: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763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220B7-729F-9C41-590D-51A48896F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5100">
                <a:cs typeface="Calibri Light"/>
              </a:rPr>
              <a:t>Running Multiple Containers in a Pod</a:t>
            </a:r>
            <a:endParaRPr lang="en-US" sz="5100"/>
          </a:p>
        </p:txBody>
      </p:sp>
      <p:pic>
        <p:nvPicPr>
          <p:cNvPr id="4" name="Picture 4" descr="A picture containing text, cargo container, outdoor object&#10;&#10;Description automatically generated">
            <a:extLst>
              <a:ext uri="{FF2B5EF4-FFF2-40B4-BE49-F238E27FC236}">
                <a16:creationId xmlns:a16="http://schemas.microsoft.com/office/drawing/2014/main" id="{34F90A9D-C80F-6A0C-369D-D46165B72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1" r="6718" b="-1"/>
          <a:stretch/>
        </p:blipFill>
        <p:spPr>
          <a:xfrm>
            <a:off x="1123357" y="3018327"/>
            <a:ext cx="3533985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F7321-E3EC-CB2D-68A4-35A231187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  Do they need to be run together or can they run on different hosts?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  Do they represent a single whole or are they independent components?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  Must they be scaled together or individually?</a:t>
            </a:r>
            <a:endParaRPr lang="en-US" sz="2000"/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782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D82C-1711-A091-919B-13F1A483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Collocating Processes in the Pod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3BA42-23AE-A0A4-0178-04B34D099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Main process and a side car pattern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 user input validation sidecar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 logging rotation sidecar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 content enrichment sidecar</a:t>
            </a:r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57CE4CA-E561-D7F7-4C6B-1FF69F6D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2896017"/>
            <a:ext cx="4974336" cy="2984600"/>
          </a:xfrm>
          <a:prstGeom prst="rect">
            <a:avLst/>
          </a:prstGeom>
        </p:spPr>
      </p:pic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FBCC42F-8E89-3C8C-085E-AC784017C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144733"/>
            <a:ext cx="4974336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3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AA30-D5B0-810F-C00D-02CDF0A3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Introducing Pod Descriptor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EB88-8B5B-35F7-804F-CA45DD15D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sz="2000">
                <a:ea typeface="+mn-lt"/>
                <a:cs typeface="+mn-lt"/>
              </a:rPr>
              <a:t>Metadata includes the name, namespace, labels, and other information about the pod.</a:t>
            </a:r>
          </a:p>
          <a:p>
            <a:pPr marL="457200" indent="-457200"/>
            <a:r>
              <a:rPr lang="en-US" sz="2000">
                <a:ea typeface="+mn-lt"/>
                <a:cs typeface="+mn-lt"/>
              </a:rPr>
              <a:t>Spec contains the actual description of the pod’s contents, such as the pod’s containers, volumes, and other data. Pod specification/contents (list of pod’s containers, volumes, and so on)</a:t>
            </a:r>
            <a:endParaRPr lang="en-US" sz="2000">
              <a:cs typeface="Calibri" panose="020F0502020204030204"/>
            </a:endParaRPr>
          </a:p>
          <a:p>
            <a:pPr marL="457200" indent="-457200"/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2865B3-8ECD-E409-8473-BFA4EC5F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92701"/>
            <a:ext cx="6019331" cy="44693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8486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fed9d0-83a8-4d28-8458-e1da8f701913">
      <Terms xmlns="http://schemas.microsoft.com/office/infopath/2007/PartnerControls"/>
    </lcf76f155ced4ddcb4097134ff3c332f>
    <TaxCatchAll xmlns="6e98654c-3def-47d1-bfde-8b87c356ffd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1D1BCD81489345A28F8FEDA6D3E1BB" ma:contentTypeVersion="13" ma:contentTypeDescription="Create a new document." ma:contentTypeScope="" ma:versionID="62fb0033156bc6351fd2e7ed84452eab">
  <xsd:schema xmlns:xsd="http://www.w3.org/2001/XMLSchema" xmlns:xs="http://www.w3.org/2001/XMLSchema" xmlns:p="http://schemas.microsoft.com/office/2006/metadata/properties" xmlns:ns2="69fed9d0-83a8-4d28-8458-e1da8f701913" xmlns:ns3="6e98654c-3def-47d1-bfde-8b87c356ffdf" targetNamespace="http://schemas.microsoft.com/office/2006/metadata/properties" ma:root="true" ma:fieldsID="0f20844f6b684cfabc81f4ef3f4fdee4" ns2:_="" ns3:_="">
    <xsd:import namespace="69fed9d0-83a8-4d28-8458-e1da8f701913"/>
    <xsd:import namespace="6e98654c-3def-47d1-bfde-8b87c356ff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ed9d0-83a8-4d28-8458-e1da8f701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68e675e-7f51-40c4-b007-fcb928a1bb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8654c-3def-47d1-bfde-8b87c356ff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c84f685-914f-468e-bc07-3a7921e8ea0b}" ma:internalName="TaxCatchAll" ma:showField="CatchAllData" ma:web="6e98654c-3def-47d1-bfde-8b87c356ff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87DFAE-276D-4FAD-A6F1-345151842766}">
  <ds:schemaRefs>
    <ds:schemaRef ds:uri="http://schemas.microsoft.com/office/2006/metadata/properties"/>
    <ds:schemaRef ds:uri="http://schemas.microsoft.com/office/infopath/2007/PartnerControls"/>
    <ds:schemaRef ds:uri="69fed9d0-83a8-4d28-8458-e1da8f701913"/>
    <ds:schemaRef ds:uri="6e98654c-3def-47d1-bfde-8b87c356ffdf"/>
  </ds:schemaRefs>
</ds:datastoreItem>
</file>

<file path=customXml/itemProps2.xml><?xml version="1.0" encoding="utf-8"?>
<ds:datastoreItem xmlns:ds="http://schemas.openxmlformats.org/officeDocument/2006/customXml" ds:itemID="{677D1961-6853-4834-8606-0387B4078F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28873F-0513-49BE-86A3-7E547A4130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fed9d0-83a8-4d28-8458-e1da8f701913"/>
    <ds:schemaRef ds:uri="6e98654c-3def-47d1-bfde-8b87c356ff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35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 Kubernetes Core Concepts: Pods, ReplicaSets, Deployments </vt:lpstr>
      <vt:lpstr>Agenda</vt:lpstr>
      <vt:lpstr>Pods vs Containers</vt:lpstr>
      <vt:lpstr>Pods – The best of VMs and Containers World</vt:lpstr>
      <vt:lpstr>Pods Use Cases</vt:lpstr>
      <vt:lpstr>Splitting Application into Multiple Pods</vt:lpstr>
      <vt:lpstr>Running Multiple Containers in a Pod</vt:lpstr>
      <vt:lpstr>Collocating Processes in the Pod</vt:lpstr>
      <vt:lpstr>Introducing Pod Descriptor</vt:lpstr>
      <vt:lpstr>YAML – Pod Descriptor</vt:lpstr>
      <vt:lpstr>Creating Pods from Descriptor </vt:lpstr>
      <vt:lpstr>Pods: Summary</vt:lpstr>
      <vt:lpstr>Pods: Summary Continued</vt:lpstr>
      <vt:lpstr>Organizing K8s Objects with Labels</vt:lpstr>
      <vt:lpstr>Labels in K8s</vt:lpstr>
      <vt:lpstr>Scaling Pods</vt:lpstr>
      <vt:lpstr>Scaling Pods - ReplicaSet</vt:lpstr>
      <vt:lpstr>Creating ReplicaSet from Descriptor</vt:lpstr>
      <vt:lpstr>Pods -&gt; ReplicaSets -&gt; Deployments</vt:lpstr>
      <vt:lpstr>Organizing Pods - Namespaces</vt:lpstr>
      <vt:lpstr>Workshop 1 – Deployment of K8s Pod</vt:lpstr>
      <vt:lpstr>Deployment of K8s Pod  - Prerequisites</vt:lpstr>
      <vt:lpstr>Preparing the cluster</vt:lpstr>
      <vt:lpstr>Niginx pod deployment</vt:lpstr>
      <vt:lpstr>Create pod manifest</vt:lpstr>
      <vt:lpstr>Kubia deployment with YAML manifest</vt:lpstr>
      <vt:lpstr>Retrieving logs - Pingpong</vt:lpstr>
      <vt:lpstr>Can we scale the pod? Deployments  =&gt; ReplicaSets =&gt; Pods</vt:lpstr>
      <vt:lpstr>Descriptor: Deployment</vt:lpstr>
      <vt:lpstr>Descriptor: ReplicaSet</vt:lpstr>
      <vt:lpstr>Descriptor: Pod</vt:lpstr>
      <vt:lpstr>Scaling</vt:lpstr>
      <vt:lpstr>Rolling out a new version – Updating alpine version to 3.15</vt:lpstr>
      <vt:lpstr>Maintaining the desired state - Resilience</vt:lpstr>
      <vt:lpstr>Workshop 1 – 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40</cp:revision>
  <dcterms:created xsi:type="dcterms:W3CDTF">2022-05-21T19:35:04Z</dcterms:created>
  <dcterms:modified xsi:type="dcterms:W3CDTF">2023-07-01T08:26:57Z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0x010100541D1BCD81489345A28F8FEDA6D3E1BB</vt:lpwstr>
  </property>
  <property fmtid="{D5CDD505-2E9C-101B-9397-08002B2CF9AE}" pid="3" name="MediaServiceImageTags">
    <vt:lpwstr/>
  </property>
</Properties>
</file>